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256" r:id="rId5"/>
    <p:sldId id="277" r:id="rId6"/>
    <p:sldId id="280" r:id="rId7"/>
    <p:sldId id="287" r:id="rId8"/>
    <p:sldId id="286" r:id="rId9"/>
    <p:sldId id="293" r:id="rId10"/>
    <p:sldId id="294" r:id="rId11"/>
    <p:sldId id="295" r:id="rId12"/>
    <p:sldId id="297" r:id="rId13"/>
    <p:sldId id="298" r:id="rId14"/>
    <p:sldId id="282" r:id="rId15"/>
    <p:sldId id="279" r:id="rId16"/>
    <p:sldId id="288" r:id="rId17"/>
    <p:sldId id="290" r:id="rId18"/>
    <p:sldId id="296" r:id="rId19"/>
    <p:sldId id="299" r:id="rId20"/>
    <p:sldId id="300" r:id="rId21"/>
    <p:sldId id="281" r:id="rId22"/>
    <p:sldId id="283" r:id="rId23"/>
    <p:sldId id="289" r:id="rId24"/>
    <p:sldId id="291" r:id="rId25"/>
    <p:sldId id="292" r:id="rId26"/>
    <p:sldId id="276" r:id="rId2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0DD77-54E0-E31C-BAB5-9360779AD8D8}" v="2973" dt="2025-09-11T14:08:28.997"/>
    <p1510:client id="{224E6516-6120-90E4-E73F-F453A38AED3C}" v="2284" dt="2025-09-11T14:47:27.675"/>
    <p1510:client id="{238D18EE-37BD-9409-213C-D14A9AE097ED}" v="1167" dt="2025-09-11T15:59:28.973"/>
    <p1510:client id="{25902244-9E13-4F3B-9B3E-5822AADE077D}" v="5321" dt="2025-09-11T15:59:44.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ente guest" providerId="Windows Live" clId="Web-{224E6516-6120-90E4-E73F-F453A38AED3C}"/>
    <pc:docChg chg="addSld delSld modSld sldOrd">
      <pc:chgData name="Utente guest" userId="" providerId="Windows Live" clId="Web-{224E6516-6120-90E4-E73F-F453A38AED3C}" dt="2025-09-11T14:47:27.675" v="2238" actId="1076"/>
      <pc:docMkLst>
        <pc:docMk/>
      </pc:docMkLst>
      <pc:sldChg chg="addSp delSp modSp">
        <pc:chgData name="Utente guest" userId="" providerId="Windows Live" clId="Web-{224E6516-6120-90E4-E73F-F453A38AED3C}" dt="2025-09-11T14:01:35.664" v="1321"/>
        <pc:sldMkLst>
          <pc:docMk/>
          <pc:sldMk cId="1539799616" sldId="279"/>
        </pc:sldMkLst>
        <pc:spChg chg="mod">
          <ac:chgData name="Utente guest" userId="" providerId="Windows Live" clId="Web-{224E6516-6120-90E4-E73F-F453A38AED3C}" dt="2025-09-11T13:33:37.723" v="445" actId="20577"/>
          <ac:spMkLst>
            <pc:docMk/>
            <pc:sldMk cId="1539799616" sldId="279"/>
            <ac:spMk id="2" creationId="{658C2CB3-D051-B4DA-6D29-413151E237B7}"/>
          </ac:spMkLst>
        </pc:spChg>
        <pc:spChg chg="mod">
          <ac:chgData name="Utente guest" userId="" providerId="Windows Live" clId="Web-{224E6516-6120-90E4-E73F-F453A38AED3C}" dt="2025-09-11T13:31:23.981" v="428" actId="20577"/>
          <ac:spMkLst>
            <pc:docMk/>
            <pc:sldMk cId="1539799616" sldId="279"/>
            <ac:spMk id="3" creationId="{00EF94F7-D0C7-2C8F-6A86-E5CFDC426056}"/>
          </ac:spMkLst>
        </pc:spChg>
        <pc:picChg chg="add del mod">
          <ac:chgData name="Utente guest" userId="" providerId="Windows Live" clId="Web-{224E6516-6120-90E4-E73F-F453A38AED3C}" dt="2025-09-11T13:32:22.922" v="432"/>
          <ac:picMkLst>
            <pc:docMk/>
            <pc:sldMk cId="1539799616" sldId="279"/>
            <ac:picMk id="7" creationId="{271372B1-87CE-F9F2-1644-4C86CE448FD4}"/>
          </ac:picMkLst>
        </pc:picChg>
        <pc:picChg chg="add del mod">
          <ac:chgData name="Utente guest" userId="" providerId="Windows Live" clId="Web-{224E6516-6120-90E4-E73F-F453A38AED3C}" dt="2025-09-11T14:00:43.867" v="1317"/>
          <ac:picMkLst>
            <pc:docMk/>
            <pc:sldMk cId="1539799616" sldId="279"/>
            <ac:picMk id="8" creationId="{583ED78E-298B-347D-2506-D662F5F3DA9A}"/>
          </ac:picMkLst>
        </pc:picChg>
        <pc:picChg chg="add mod">
          <ac:chgData name="Utente guest" userId="" providerId="Windows Live" clId="Web-{224E6516-6120-90E4-E73F-F453A38AED3C}" dt="2025-09-11T14:01:35.664" v="1321"/>
          <ac:picMkLst>
            <pc:docMk/>
            <pc:sldMk cId="1539799616" sldId="279"/>
            <ac:picMk id="9" creationId="{4F3DD15F-9ACB-54C3-8F0F-9704823D6F94}"/>
          </ac:picMkLst>
        </pc:picChg>
      </pc:sldChg>
      <pc:sldChg chg="addSp delSp modSp new ord">
        <pc:chgData name="Utente guest" userId="" providerId="Windows Live" clId="Web-{224E6516-6120-90E4-E73F-F453A38AED3C}" dt="2025-09-11T13:26:09.313" v="143" actId="1076"/>
        <pc:sldMkLst>
          <pc:docMk/>
          <pc:sldMk cId="4246998718" sldId="282"/>
        </pc:sldMkLst>
        <pc:spChg chg="mod">
          <ac:chgData name="Utente guest" userId="" providerId="Windows Live" clId="Web-{224E6516-6120-90E4-E73F-F453A38AED3C}" dt="2025-09-11T13:06:02.214" v="111" actId="20577"/>
          <ac:spMkLst>
            <pc:docMk/>
            <pc:sldMk cId="4246998718" sldId="282"/>
            <ac:spMk id="2" creationId="{29B474C8-C8A1-3464-8879-805B81A4E26C}"/>
          </ac:spMkLst>
        </pc:spChg>
        <pc:spChg chg="mod">
          <ac:chgData name="Utente guest" userId="" providerId="Windows Live" clId="Web-{224E6516-6120-90E4-E73F-F453A38AED3C}" dt="2025-09-11T13:02:24.350" v="79" actId="20577"/>
          <ac:spMkLst>
            <pc:docMk/>
            <pc:sldMk cId="4246998718" sldId="282"/>
            <ac:spMk id="3" creationId="{9DE226CA-B989-D6D7-D10B-BC6D7EFA46F4}"/>
          </ac:spMkLst>
        </pc:spChg>
        <pc:picChg chg="add del mod">
          <ac:chgData name="Utente guest" userId="" providerId="Windows Live" clId="Web-{224E6516-6120-90E4-E73F-F453A38AED3C}" dt="2025-09-11T13:13:02.659" v="116"/>
          <ac:picMkLst>
            <pc:docMk/>
            <pc:sldMk cId="4246998718" sldId="282"/>
            <ac:picMk id="7" creationId="{17E22CEC-FC0C-B025-9200-ACA2156B2A66}"/>
          </ac:picMkLst>
        </pc:picChg>
        <pc:picChg chg="add del mod ord">
          <ac:chgData name="Utente guest" userId="" providerId="Windows Live" clId="Web-{224E6516-6120-90E4-E73F-F453A38AED3C}" dt="2025-09-11T13:13:40.756" v="122"/>
          <ac:picMkLst>
            <pc:docMk/>
            <pc:sldMk cId="4246998718" sldId="282"/>
            <ac:picMk id="8" creationId="{0B24B2AB-5D48-258B-C613-149D236E669F}"/>
          </ac:picMkLst>
        </pc:picChg>
        <pc:picChg chg="add del mod">
          <ac:chgData name="Utente guest" userId="" providerId="Windows Live" clId="Web-{224E6516-6120-90E4-E73F-F453A38AED3C}" dt="2025-09-11T13:19:43.790" v="135"/>
          <ac:picMkLst>
            <pc:docMk/>
            <pc:sldMk cId="4246998718" sldId="282"/>
            <ac:picMk id="9" creationId="{FE196E16-5C8B-6263-27EC-0A3CA92F1D46}"/>
          </ac:picMkLst>
        </pc:picChg>
        <pc:picChg chg="add mod">
          <ac:chgData name="Utente guest" userId="" providerId="Windows Live" clId="Web-{224E6516-6120-90E4-E73F-F453A38AED3C}" dt="2025-09-11T13:26:09.313" v="143" actId="1076"/>
          <ac:picMkLst>
            <pc:docMk/>
            <pc:sldMk cId="4246998718" sldId="282"/>
            <ac:picMk id="10" creationId="{46EA9B91-7212-01BE-FEBB-803E8FE438A9}"/>
          </ac:picMkLst>
        </pc:picChg>
      </pc:sldChg>
      <pc:sldChg chg="addSp delSp modSp new">
        <pc:chgData name="Utente guest" userId="" providerId="Windows Live" clId="Web-{224E6516-6120-90E4-E73F-F453A38AED3C}" dt="2025-09-11T14:19:34.293" v="1670" actId="20577"/>
        <pc:sldMkLst>
          <pc:docMk/>
          <pc:sldMk cId="2903629929" sldId="288"/>
        </pc:sldMkLst>
        <pc:spChg chg="mod">
          <ac:chgData name="Utente guest" userId="" providerId="Windows Live" clId="Web-{224E6516-6120-90E4-E73F-F453A38AED3C}" dt="2025-09-11T14:06:15.006" v="1333" actId="1076"/>
          <ac:spMkLst>
            <pc:docMk/>
            <pc:sldMk cId="2903629929" sldId="288"/>
            <ac:spMk id="2" creationId="{A9254695-AC3E-027A-19D4-A97795E5EBA7}"/>
          </ac:spMkLst>
        </pc:spChg>
        <pc:spChg chg="mod">
          <ac:chgData name="Utente guest" userId="" providerId="Windows Live" clId="Web-{224E6516-6120-90E4-E73F-F453A38AED3C}" dt="2025-09-11T14:19:34.293" v="1670" actId="20577"/>
          <ac:spMkLst>
            <pc:docMk/>
            <pc:sldMk cId="2903629929" sldId="288"/>
            <ac:spMk id="3" creationId="{624734EB-B278-B2CE-FD3F-4E46DF8634E9}"/>
          </ac:spMkLst>
        </pc:spChg>
        <pc:picChg chg="add del mod">
          <ac:chgData name="Utente guest" userId="" providerId="Windows Live" clId="Web-{224E6516-6120-90E4-E73F-F453A38AED3C}" dt="2025-09-11T13:49:13.393" v="895"/>
          <ac:picMkLst>
            <pc:docMk/>
            <pc:sldMk cId="2903629929" sldId="288"/>
            <ac:picMk id="7" creationId="{21AA8088-7E31-7503-B1A2-9879AB2842F9}"/>
          </ac:picMkLst>
        </pc:picChg>
        <pc:picChg chg="add mod">
          <ac:chgData name="Utente guest" userId="" providerId="Windows Live" clId="Web-{224E6516-6120-90E4-E73F-F453A38AED3C}" dt="2025-09-11T14:06:23.631" v="1335"/>
          <ac:picMkLst>
            <pc:docMk/>
            <pc:sldMk cId="2903629929" sldId="288"/>
            <ac:picMk id="8" creationId="{A2AB4B2E-6779-8198-40C5-2BC37DACF4A6}"/>
          </ac:picMkLst>
        </pc:picChg>
      </pc:sldChg>
      <pc:sldChg chg="addSp delSp modSp new">
        <pc:chgData name="Utente guest" userId="" providerId="Windows Live" clId="Web-{224E6516-6120-90E4-E73F-F453A38AED3C}" dt="2025-09-11T14:45:22.892" v="2224"/>
        <pc:sldMkLst>
          <pc:docMk/>
          <pc:sldMk cId="673011618" sldId="290"/>
        </pc:sldMkLst>
        <pc:spChg chg="mod">
          <ac:chgData name="Utente guest" userId="" providerId="Windows Live" clId="Web-{224E6516-6120-90E4-E73F-F453A38AED3C}" dt="2025-09-11T14:20:40.434" v="1673" actId="20577"/>
          <ac:spMkLst>
            <pc:docMk/>
            <pc:sldMk cId="673011618" sldId="290"/>
            <ac:spMk id="2" creationId="{63F5EC0C-1026-6C79-1905-F8D27CCBE814}"/>
          </ac:spMkLst>
        </pc:spChg>
        <pc:spChg chg="mod">
          <ac:chgData name="Utente guest" userId="" providerId="Windows Live" clId="Web-{224E6516-6120-90E4-E73F-F453A38AED3C}" dt="2025-09-11T14:21:31.094" v="1676" actId="20577"/>
          <ac:spMkLst>
            <pc:docMk/>
            <pc:sldMk cId="673011618" sldId="290"/>
            <ac:spMk id="3" creationId="{87745211-7090-3615-140C-51A6252E180C}"/>
          </ac:spMkLst>
        </pc:spChg>
        <pc:picChg chg="add del mod">
          <ac:chgData name="Utente guest" userId="" providerId="Windows Live" clId="Web-{224E6516-6120-90E4-E73F-F453A38AED3C}" dt="2025-09-11T14:11:00.752" v="1458"/>
          <ac:picMkLst>
            <pc:docMk/>
            <pc:sldMk cId="673011618" sldId="290"/>
            <ac:picMk id="7" creationId="{387CC06B-CC69-2FF2-DB73-616255738E8D}"/>
          </ac:picMkLst>
        </pc:picChg>
        <pc:picChg chg="add del mod">
          <ac:chgData name="Utente guest" userId="" providerId="Windows Live" clId="Web-{224E6516-6120-90E4-E73F-F453A38AED3C}" dt="2025-09-11T14:45:22.674" v="2223"/>
          <ac:picMkLst>
            <pc:docMk/>
            <pc:sldMk cId="673011618" sldId="290"/>
            <ac:picMk id="8" creationId="{4474BC23-7861-0231-F27E-47DC6FC89B5F}"/>
          </ac:picMkLst>
        </pc:picChg>
        <pc:picChg chg="add del mod">
          <ac:chgData name="Utente guest" userId="" providerId="Windows Live" clId="Web-{224E6516-6120-90E4-E73F-F453A38AED3C}" dt="2025-09-11T14:45:22.892" v="2224"/>
          <ac:picMkLst>
            <pc:docMk/>
            <pc:sldMk cId="673011618" sldId="290"/>
            <ac:picMk id="9" creationId="{3526F18F-AC59-667F-BD8F-97425082BCF5}"/>
          </ac:picMkLst>
        </pc:picChg>
      </pc:sldChg>
      <pc:sldChg chg="new del">
        <pc:chgData name="Utente guest" userId="" providerId="Windows Live" clId="Web-{224E6516-6120-90E4-E73F-F453A38AED3C}" dt="2025-09-11T13:47:59.638" v="893"/>
        <pc:sldMkLst>
          <pc:docMk/>
          <pc:sldMk cId="1946445223" sldId="290"/>
        </pc:sldMkLst>
      </pc:sldChg>
      <pc:sldChg chg="addSp delSp modSp new">
        <pc:chgData name="Utente guest" userId="" providerId="Windows Live" clId="Web-{224E6516-6120-90E4-E73F-F453A38AED3C}" dt="2025-09-11T14:32:03.792" v="2009" actId="1076"/>
        <pc:sldMkLst>
          <pc:docMk/>
          <pc:sldMk cId="1927015348" sldId="296"/>
        </pc:sldMkLst>
        <pc:spChg chg="mod">
          <ac:chgData name="Utente guest" userId="" providerId="Windows Live" clId="Web-{224E6516-6120-90E4-E73F-F453A38AED3C}" dt="2025-09-11T14:22:03.003" v="1713" actId="1076"/>
          <ac:spMkLst>
            <pc:docMk/>
            <pc:sldMk cId="1927015348" sldId="296"/>
            <ac:spMk id="2" creationId="{E796F182-BB12-8580-BE1B-F1A5D01AD95C}"/>
          </ac:spMkLst>
        </pc:spChg>
        <pc:spChg chg="mod">
          <ac:chgData name="Utente guest" userId="" providerId="Windows Live" clId="Web-{224E6516-6120-90E4-E73F-F453A38AED3C}" dt="2025-09-11T14:31:11.682" v="2002" actId="20577"/>
          <ac:spMkLst>
            <pc:docMk/>
            <pc:sldMk cId="1927015348" sldId="296"/>
            <ac:spMk id="3" creationId="{C6E0E452-D560-75EA-3E93-ABA37A09A499}"/>
          </ac:spMkLst>
        </pc:spChg>
        <pc:picChg chg="add del mod">
          <ac:chgData name="Utente guest" userId="" providerId="Windows Live" clId="Web-{224E6516-6120-90E4-E73F-F453A38AED3C}" dt="2025-09-11T14:25:14.671" v="1716"/>
          <ac:picMkLst>
            <pc:docMk/>
            <pc:sldMk cId="1927015348" sldId="296"/>
            <ac:picMk id="8" creationId="{22368BF6-C42F-38BE-F71B-C0A530755ADC}"/>
          </ac:picMkLst>
        </pc:picChg>
        <pc:picChg chg="add del mod">
          <ac:chgData name="Utente guest" userId="" providerId="Windows Live" clId="Web-{224E6516-6120-90E4-E73F-F453A38AED3C}" dt="2025-09-11T14:32:03.792" v="2009" actId="1076"/>
          <ac:picMkLst>
            <pc:docMk/>
            <pc:sldMk cId="1927015348" sldId="296"/>
            <ac:picMk id="9" creationId="{D660468F-AB86-88A4-7E43-B702B4DA356D}"/>
          </ac:picMkLst>
        </pc:picChg>
        <pc:picChg chg="add mod">
          <ac:chgData name="Utente guest" userId="" providerId="Windows Live" clId="Web-{224E6516-6120-90E4-E73F-F453A38AED3C}" dt="2025-09-11T14:31:59.339" v="2008" actId="1076"/>
          <ac:picMkLst>
            <pc:docMk/>
            <pc:sldMk cId="1927015348" sldId="296"/>
            <ac:picMk id="10" creationId="{2DD8E855-71AF-2F38-0CA6-25C71A9609E3}"/>
          </ac:picMkLst>
        </pc:picChg>
        <pc:picChg chg="add del mod">
          <ac:chgData name="Utente guest" userId="" providerId="Windows Live" clId="Web-{224E6516-6120-90E4-E73F-F453A38AED3C}" dt="2025-09-11T14:28:53.460" v="1811"/>
          <ac:picMkLst>
            <pc:docMk/>
            <pc:sldMk cId="1927015348" sldId="296"/>
            <ac:picMk id="12" creationId="{F4E2C02E-7867-8B59-AB4D-6FF42238ADE0}"/>
          </ac:picMkLst>
        </pc:picChg>
        <pc:picChg chg="add mod">
          <ac:chgData name="Utente guest" userId="" providerId="Windows Live" clId="Web-{224E6516-6120-90E4-E73F-F453A38AED3C}" dt="2025-09-11T14:31:55.370" v="2007" actId="1076"/>
          <ac:picMkLst>
            <pc:docMk/>
            <pc:sldMk cId="1927015348" sldId="296"/>
            <ac:picMk id="13" creationId="{E87E96BB-F45F-3364-92A4-65EC7894382D}"/>
          </ac:picMkLst>
        </pc:picChg>
      </pc:sldChg>
      <pc:sldChg chg="addSp modSp new">
        <pc:chgData name="Utente guest" userId="" providerId="Windows Live" clId="Web-{224E6516-6120-90E4-E73F-F453A38AED3C}" dt="2025-09-11T14:38:52.991" v="2088" actId="1076"/>
        <pc:sldMkLst>
          <pc:docMk/>
          <pc:sldMk cId="14201226" sldId="299"/>
        </pc:sldMkLst>
        <pc:spChg chg="mod">
          <ac:chgData name="Utente guest" userId="" providerId="Windows Live" clId="Web-{224E6516-6120-90E4-E73F-F453A38AED3C}" dt="2025-09-11T14:33:23.824" v="2020" actId="1076"/>
          <ac:spMkLst>
            <pc:docMk/>
            <pc:sldMk cId="14201226" sldId="299"/>
            <ac:spMk id="2" creationId="{9FE63068-195A-1706-D39F-DD04D00B7BD6}"/>
          </ac:spMkLst>
        </pc:spChg>
        <pc:spChg chg="mod">
          <ac:chgData name="Utente guest" userId="" providerId="Windows Live" clId="Web-{224E6516-6120-90E4-E73F-F453A38AED3C}" dt="2025-09-11T14:34:20.010" v="2064" actId="20577"/>
          <ac:spMkLst>
            <pc:docMk/>
            <pc:sldMk cId="14201226" sldId="299"/>
            <ac:spMk id="3" creationId="{5389BC30-E029-B464-1C49-121CC1AD6C9E}"/>
          </ac:spMkLst>
        </pc:spChg>
        <pc:picChg chg="add mod">
          <ac:chgData name="Utente guest" userId="" providerId="Windows Live" clId="Web-{224E6516-6120-90E4-E73F-F453A38AED3C}" dt="2025-09-11T14:38:13.381" v="2083"/>
          <ac:picMkLst>
            <pc:docMk/>
            <pc:sldMk cId="14201226" sldId="299"/>
            <ac:picMk id="7" creationId="{F9C1EC9C-E6FF-D908-4B41-2A92980494D7}"/>
          </ac:picMkLst>
        </pc:picChg>
        <pc:picChg chg="add mod modCrop">
          <ac:chgData name="Utente guest" userId="" providerId="Windows Live" clId="Web-{224E6516-6120-90E4-E73F-F453A38AED3C}" dt="2025-09-11T14:38:42.741" v="2086" actId="1076"/>
          <ac:picMkLst>
            <pc:docMk/>
            <pc:sldMk cId="14201226" sldId="299"/>
            <ac:picMk id="8" creationId="{0B7214AE-5D8F-76B3-309C-8A8A3A44D436}"/>
          </ac:picMkLst>
        </pc:picChg>
        <pc:picChg chg="add mod">
          <ac:chgData name="Utente guest" userId="" providerId="Windows Live" clId="Web-{224E6516-6120-90E4-E73F-F453A38AED3C}" dt="2025-09-11T14:38:52.991" v="2088" actId="1076"/>
          <ac:picMkLst>
            <pc:docMk/>
            <pc:sldMk cId="14201226" sldId="299"/>
            <ac:picMk id="9" creationId="{F4B06886-EC28-EC16-E149-CEA21FFD33F2}"/>
          </ac:picMkLst>
        </pc:picChg>
      </pc:sldChg>
      <pc:sldChg chg="addSp delSp modSp new">
        <pc:chgData name="Utente guest" userId="" providerId="Windows Live" clId="Web-{224E6516-6120-90E4-E73F-F453A38AED3C}" dt="2025-09-11T14:47:27.675" v="2238" actId="1076"/>
        <pc:sldMkLst>
          <pc:docMk/>
          <pc:sldMk cId="1526453386" sldId="300"/>
        </pc:sldMkLst>
        <pc:spChg chg="mod">
          <ac:chgData name="Utente guest" userId="" providerId="Windows Live" clId="Web-{224E6516-6120-90E4-E73F-F453A38AED3C}" dt="2025-09-11T14:39:30.148" v="2099" actId="1076"/>
          <ac:spMkLst>
            <pc:docMk/>
            <pc:sldMk cId="1526453386" sldId="300"/>
            <ac:spMk id="2" creationId="{4EA1F01E-1323-FC16-F504-59BCCEFE2C74}"/>
          </ac:spMkLst>
        </pc:spChg>
        <pc:spChg chg="mod">
          <ac:chgData name="Utente guest" userId="" providerId="Windows Live" clId="Web-{224E6516-6120-90E4-E73F-F453A38AED3C}" dt="2025-09-11T14:40:08.305" v="2157" actId="20577"/>
          <ac:spMkLst>
            <pc:docMk/>
            <pc:sldMk cId="1526453386" sldId="300"/>
            <ac:spMk id="3" creationId="{255B27B9-CC06-183D-0860-3045ACF4130B}"/>
          </ac:spMkLst>
        </pc:spChg>
        <pc:spChg chg="add del">
          <ac:chgData name="Utente guest" userId="" providerId="Windows Live" clId="Web-{224E6516-6120-90E4-E73F-F453A38AED3C}" dt="2025-09-11T14:42:29.997" v="2172"/>
          <ac:spMkLst>
            <pc:docMk/>
            <pc:sldMk cId="1526453386" sldId="300"/>
            <ac:spMk id="9" creationId="{676E78EF-AEEB-E897-7541-FF4B21D680C9}"/>
          </ac:spMkLst>
        </pc:spChg>
        <pc:spChg chg="add mod">
          <ac:chgData name="Utente guest" userId="" providerId="Windows Live" clId="Web-{224E6516-6120-90E4-E73F-F453A38AED3C}" dt="2025-09-11T14:47:07.113" v="2237" actId="1076"/>
          <ac:spMkLst>
            <pc:docMk/>
            <pc:sldMk cId="1526453386" sldId="300"/>
            <ac:spMk id="9" creationId="{7FF805DA-9BD0-87A5-3A30-5B25D487669F}"/>
          </ac:spMkLst>
        </pc:spChg>
        <pc:spChg chg="add mod">
          <ac:chgData name="Utente guest" userId="" providerId="Windows Live" clId="Web-{224E6516-6120-90E4-E73F-F453A38AED3C}" dt="2025-09-11T14:47:27.675" v="2238" actId="1076"/>
          <ac:spMkLst>
            <pc:docMk/>
            <pc:sldMk cId="1526453386" sldId="300"/>
            <ac:spMk id="10" creationId="{6252CF61-575C-F8C3-3BB9-AFD5C3A6C0EF}"/>
          </ac:spMkLst>
        </pc:spChg>
        <pc:spChg chg="add">
          <ac:chgData name="Utente guest" userId="" providerId="Windows Live" clId="Web-{224E6516-6120-90E4-E73F-F453A38AED3C}" dt="2025-09-11T14:44:01.685" v="2210"/>
          <ac:spMkLst>
            <pc:docMk/>
            <pc:sldMk cId="1526453386" sldId="300"/>
            <ac:spMk id="11" creationId="{8530B0A9-5077-F1CC-583A-9ED03D8F552F}"/>
          </ac:spMkLst>
        </pc:spChg>
        <pc:spChg chg="add">
          <ac:chgData name="Utente guest" userId="" providerId="Windows Live" clId="Web-{224E6516-6120-90E4-E73F-F453A38AED3C}" dt="2025-09-11T14:44:02.560" v="2211"/>
          <ac:spMkLst>
            <pc:docMk/>
            <pc:sldMk cId="1526453386" sldId="300"/>
            <ac:spMk id="12" creationId="{6C89EDA9-569B-210B-F5D9-62EA8C5CF585}"/>
          </ac:spMkLst>
        </pc:spChg>
        <pc:spChg chg="add del">
          <ac:chgData name="Utente guest" userId="" providerId="Windows Live" clId="Web-{224E6516-6120-90E4-E73F-F453A38AED3C}" dt="2025-09-11T14:44:02.670" v="2213"/>
          <ac:spMkLst>
            <pc:docMk/>
            <pc:sldMk cId="1526453386" sldId="300"/>
            <ac:spMk id="13" creationId="{32D0237C-253B-76AC-B540-A40A6C7D0D64}"/>
          </ac:spMkLst>
        </pc:spChg>
        <pc:spChg chg="add del">
          <ac:chgData name="Utente guest" userId="" providerId="Windows Live" clId="Web-{224E6516-6120-90E4-E73F-F453A38AED3C}" dt="2025-09-11T14:44:02.779" v="2215"/>
          <ac:spMkLst>
            <pc:docMk/>
            <pc:sldMk cId="1526453386" sldId="300"/>
            <ac:spMk id="14" creationId="{45CD8C08-CB3C-4B13-C592-799282C06F8A}"/>
          </ac:spMkLst>
        </pc:spChg>
        <pc:picChg chg="add mod">
          <ac:chgData name="Utente guest" userId="" providerId="Windows Live" clId="Web-{224E6516-6120-90E4-E73F-F453A38AED3C}" dt="2025-09-11T14:44:33.376" v="2219" actId="1076"/>
          <ac:picMkLst>
            <pc:docMk/>
            <pc:sldMk cId="1526453386" sldId="300"/>
            <ac:picMk id="7" creationId="{8581A710-5A3D-9A5B-7CE1-6D841209E327}"/>
          </ac:picMkLst>
        </pc:picChg>
        <pc:picChg chg="add mod">
          <ac:chgData name="Utente guest" userId="" providerId="Windows Live" clId="Web-{224E6516-6120-90E4-E73F-F453A38AED3C}" dt="2025-09-11T14:42:22.966" v="2170" actId="14100"/>
          <ac:picMkLst>
            <pc:docMk/>
            <pc:sldMk cId="1526453386" sldId="300"/>
            <ac:picMk id="8" creationId="{B0DD6F6B-8C55-1B5D-D1AF-C1BB49E94BE4}"/>
          </ac:picMkLst>
        </pc:picChg>
        <pc:picChg chg="add mod">
          <ac:chgData name="Utente guest" userId="" providerId="Windows Live" clId="Web-{224E6516-6120-90E4-E73F-F453A38AED3C}" dt="2025-09-11T14:46:45.409" v="2232" actId="1076"/>
          <ac:picMkLst>
            <pc:docMk/>
            <pc:sldMk cId="1526453386" sldId="300"/>
            <ac:picMk id="13" creationId="{BE53515C-B698-31CA-853E-1F216B334D77}"/>
          </ac:picMkLst>
        </pc:picChg>
        <pc:picChg chg="add mod">
          <ac:chgData name="Utente guest" userId="" providerId="Windows Live" clId="Web-{224E6516-6120-90E4-E73F-F453A38AED3C}" dt="2025-09-11T14:46:57.003" v="2236" actId="1076"/>
          <ac:picMkLst>
            <pc:docMk/>
            <pc:sldMk cId="1526453386" sldId="300"/>
            <ac:picMk id="14" creationId="{A5932FC3-C65E-C497-1A6D-83734EC6207F}"/>
          </ac:picMkLst>
        </pc:picChg>
      </pc:sldChg>
    </pc:docChg>
  </pc:docChgLst>
  <pc:docChgLst>
    <pc:chgData name="Guest User" providerId="Windows Live" clId="Web-{0F50DD77-54E0-E31C-BAB5-9360779AD8D8}"/>
    <pc:docChg chg="addSld delSld modSld">
      <pc:chgData name="Guest User" userId="" providerId="Windows Live" clId="Web-{0F50DD77-54E0-E31C-BAB5-9360779AD8D8}" dt="2025-09-11T14:08:28.997" v="2531" actId="20577"/>
      <pc:docMkLst>
        <pc:docMk/>
      </pc:docMkLst>
      <pc:sldChg chg="new del">
        <pc:chgData name="Guest User" userId="" providerId="Windows Live" clId="Web-{0F50DD77-54E0-E31C-BAB5-9360779AD8D8}" dt="2025-09-11T12:56:12.708" v="1"/>
        <pc:sldMkLst>
          <pc:docMk/>
          <pc:sldMk cId="2618325297" sldId="278"/>
        </pc:sldMkLst>
      </pc:sldChg>
      <pc:sldChg chg="modSp new">
        <pc:chgData name="Guest User" userId="" providerId="Windows Live" clId="Web-{0F50DD77-54E0-E31C-BAB5-9360779AD8D8}" dt="2025-09-11T14:07:46.855" v="2524" actId="20577"/>
        <pc:sldMkLst>
          <pc:docMk/>
          <pc:sldMk cId="684795954" sldId="281"/>
        </pc:sldMkLst>
        <pc:spChg chg="mod">
          <ac:chgData name="Guest User" userId="" providerId="Windows Live" clId="Web-{0F50DD77-54E0-E31C-BAB5-9360779AD8D8}" dt="2025-09-11T12:57:22.149" v="32" actId="20577"/>
          <ac:spMkLst>
            <pc:docMk/>
            <pc:sldMk cId="684795954" sldId="281"/>
            <ac:spMk id="2" creationId="{D6680CF6-67EC-22EA-DEA8-C9518A920BB9}"/>
          </ac:spMkLst>
        </pc:spChg>
        <pc:spChg chg="mod">
          <ac:chgData name="Guest User" userId="" providerId="Windows Live" clId="Web-{0F50DD77-54E0-E31C-BAB5-9360779AD8D8}" dt="2025-09-11T14:07:46.855" v="2524" actId="20577"/>
          <ac:spMkLst>
            <pc:docMk/>
            <pc:sldMk cId="684795954" sldId="281"/>
            <ac:spMk id="3" creationId="{A0D45FA6-114B-FF9D-AFF2-E7283DF4EDCD}"/>
          </ac:spMkLst>
        </pc:spChg>
      </pc:sldChg>
      <pc:sldChg chg="addSp delSp modSp new">
        <pc:chgData name="Guest User" userId="" providerId="Windows Live" clId="Web-{0F50DD77-54E0-E31C-BAB5-9360779AD8D8}" dt="2025-09-11T14:07:07.479" v="2522" actId="20577"/>
        <pc:sldMkLst>
          <pc:docMk/>
          <pc:sldMk cId="2882078545" sldId="283"/>
        </pc:sldMkLst>
        <pc:spChg chg="mod">
          <ac:chgData name="Guest User" userId="" providerId="Windows Live" clId="Web-{0F50DD77-54E0-E31C-BAB5-9360779AD8D8}" dt="2025-09-11T13:05:57.213" v="540" actId="20577"/>
          <ac:spMkLst>
            <pc:docMk/>
            <pc:sldMk cId="2882078545" sldId="283"/>
            <ac:spMk id="2" creationId="{CDBA0769-3C27-95D9-E741-92CDE35CB227}"/>
          </ac:spMkLst>
        </pc:spChg>
        <pc:spChg chg="del mod">
          <ac:chgData name="Guest User" userId="" providerId="Windows Live" clId="Web-{0F50DD77-54E0-E31C-BAB5-9360779AD8D8}" dt="2025-09-11T13:06:45.815" v="548"/>
          <ac:spMkLst>
            <pc:docMk/>
            <pc:sldMk cId="2882078545" sldId="283"/>
            <ac:spMk id="3" creationId="{051E88F2-EB6A-DA61-48AB-DB3CAACB2783}"/>
          </ac:spMkLst>
        </pc:spChg>
        <pc:spChg chg="mod">
          <ac:chgData name="Guest User" userId="" providerId="Windows Live" clId="Web-{0F50DD77-54E0-E31C-BAB5-9360779AD8D8}" dt="2025-09-11T14:06:28.462" v="2518" actId="20577"/>
          <ac:spMkLst>
            <pc:docMk/>
            <pc:sldMk cId="2882078545" sldId="283"/>
            <ac:spMk id="4" creationId="{744A2349-2322-9396-3B64-3487C91C5FDB}"/>
          </ac:spMkLst>
        </pc:spChg>
        <pc:spChg chg="del">
          <ac:chgData name="Guest User" userId="" providerId="Windows Live" clId="Web-{0F50DD77-54E0-E31C-BAB5-9360779AD8D8}" dt="2025-09-11T13:06:08.121" v="541"/>
          <ac:spMkLst>
            <pc:docMk/>
            <pc:sldMk cId="2882078545" sldId="283"/>
            <ac:spMk id="5" creationId="{8471B460-D0DA-B3DD-D6A2-05C47260BB4F}"/>
          </ac:spMkLst>
        </pc:spChg>
        <pc:spChg chg="del">
          <ac:chgData name="Guest User" userId="" providerId="Windows Live" clId="Web-{0F50DD77-54E0-E31C-BAB5-9360779AD8D8}" dt="2025-09-11T13:06:18.592" v="543"/>
          <ac:spMkLst>
            <pc:docMk/>
            <pc:sldMk cId="2882078545" sldId="283"/>
            <ac:spMk id="6" creationId="{463E9F13-7C30-9872-BA0E-D1824C59C15C}"/>
          </ac:spMkLst>
        </pc:spChg>
        <pc:spChg chg="del">
          <ac:chgData name="Guest User" userId="" providerId="Windows Live" clId="Web-{0F50DD77-54E0-E31C-BAB5-9360779AD8D8}" dt="2025-09-11T13:06:16.607" v="542"/>
          <ac:spMkLst>
            <pc:docMk/>
            <pc:sldMk cId="2882078545" sldId="283"/>
            <ac:spMk id="7" creationId="{6958CCBC-FBBC-573E-AEA7-815DC408C2B9}"/>
          </ac:spMkLst>
        </pc:spChg>
        <pc:spChg chg="del">
          <ac:chgData name="Guest User" userId="" providerId="Windows Live" clId="Web-{0F50DD77-54E0-E31C-BAB5-9360779AD8D8}" dt="2025-09-11T13:06:22.280" v="544"/>
          <ac:spMkLst>
            <pc:docMk/>
            <pc:sldMk cId="2882078545" sldId="283"/>
            <ac:spMk id="8" creationId="{D7FEB398-06F3-60E8-EFCB-540140037543}"/>
          </ac:spMkLst>
        </pc:spChg>
        <pc:spChg chg="add del">
          <ac:chgData name="Guest User" userId="" providerId="Windows Live" clId="Web-{0F50DD77-54E0-E31C-BAB5-9360779AD8D8}" dt="2025-09-11T13:16:50.762" v="907"/>
          <ac:spMkLst>
            <pc:docMk/>
            <pc:sldMk cId="2882078545" sldId="283"/>
            <ac:spMk id="12" creationId="{B3D0B69C-DBE1-79F0-0813-2B630CCD7067}"/>
          </ac:spMkLst>
        </pc:spChg>
        <pc:spChg chg="add mod">
          <ac:chgData name="Guest User" userId="" providerId="Windows Live" clId="Web-{0F50DD77-54E0-E31C-BAB5-9360779AD8D8}" dt="2025-09-11T14:06:39.618" v="2519" actId="20577"/>
          <ac:spMkLst>
            <pc:docMk/>
            <pc:sldMk cId="2882078545" sldId="283"/>
            <ac:spMk id="13" creationId="{0D2219B4-4662-9568-19D0-457FB702C804}"/>
          </ac:spMkLst>
        </pc:spChg>
        <pc:spChg chg="add mod">
          <ac:chgData name="Guest User" userId="" providerId="Windows Live" clId="Web-{0F50DD77-54E0-E31C-BAB5-9360779AD8D8}" dt="2025-09-11T14:07:07.479" v="2522" actId="20577"/>
          <ac:spMkLst>
            <pc:docMk/>
            <pc:sldMk cId="2882078545" sldId="283"/>
            <ac:spMk id="15" creationId="{4EFDB872-554E-9524-8D66-894EFCD1EA04}"/>
          </ac:spMkLst>
        </pc:spChg>
        <pc:spChg chg="add mod">
          <ac:chgData name="Guest User" userId="" providerId="Windows Live" clId="Web-{0F50DD77-54E0-E31C-BAB5-9360779AD8D8}" dt="2025-09-11T14:06:49.494" v="2520" actId="20577"/>
          <ac:spMkLst>
            <pc:docMk/>
            <pc:sldMk cId="2882078545" sldId="283"/>
            <ac:spMk id="16" creationId="{814D6877-C29F-583C-8CDE-2145865B0910}"/>
          </ac:spMkLst>
        </pc:spChg>
        <pc:spChg chg="add mod">
          <ac:chgData name="Guest User" userId="" providerId="Windows Live" clId="Web-{0F50DD77-54E0-E31C-BAB5-9360779AD8D8}" dt="2025-09-11T14:06:56.838" v="2521" actId="20577"/>
          <ac:spMkLst>
            <pc:docMk/>
            <pc:sldMk cId="2882078545" sldId="283"/>
            <ac:spMk id="18" creationId="{A41DE671-E8AA-77A8-36BB-E89DABAB81A8}"/>
          </ac:spMkLst>
        </pc:spChg>
        <pc:picChg chg="add mod">
          <ac:chgData name="Guest User" userId="" providerId="Windows Live" clId="Web-{0F50DD77-54E0-E31C-BAB5-9360779AD8D8}" dt="2025-09-11T13:34:02.450" v="1386" actId="1076"/>
          <ac:picMkLst>
            <pc:docMk/>
            <pc:sldMk cId="2882078545" sldId="283"/>
            <ac:picMk id="14" creationId="{5E5A1614-4678-71AA-AF51-D41A1A2624FD}"/>
          </ac:picMkLst>
        </pc:picChg>
        <pc:picChg chg="add mod">
          <ac:chgData name="Guest User" userId="" providerId="Windows Live" clId="Web-{0F50DD77-54E0-E31C-BAB5-9360779AD8D8}" dt="2025-09-11T13:26:46.896" v="1187" actId="1076"/>
          <ac:picMkLst>
            <pc:docMk/>
            <pc:sldMk cId="2882078545" sldId="283"/>
            <ac:picMk id="17" creationId="{4AC3E1AC-F99B-D790-A405-F5150446A430}"/>
          </ac:picMkLst>
        </pc:picChg>
        <pc:picChg chg="add del mod">
          <ac:chgData name="Guest User" userId="" providerId="Windows Live" clId="Web-{0F50DD77-54E0-E31C-BAB5-9360779AD8D8}" dt="2025-09-11T13:29:35.720" v="1227"/>
          <ac:picMkLst>
            <pc:docMk/>
            <pc:sldMk cId="2882078545" sldId="283"/>
            <ac:picMk id="19" creationId="{AD6C47E7-6B3D-4170-9BB6-998CD60607E8}"/>
          </ac:picMkLst>
        </pc:picChg>
        <pc:picChg chg="add del mod">
          <ac:chgData name="Guest User" userId="" providerId="Windows Live" clId="Web-{0F50DD77-54E0-E31C-BAB5-9360779AD8D8}" dt="2025-09-11T13:31:43.742" v="1238"/>
          <ac:picMkLst>
            <pc:docMk/>
            <pc:sldMk cId="2882078545" sldId="283"/>
            <ac:picMk id="20" creationId="{FA06E3B9-CB7F-5C22-56BB-D5496AEAB5C7}"/>
          </ac:picMkLst>
        </pc:picChg>
      </pc:sldChg>
      <pc:sldChg chg="addSp delSp modSp new">
        <pc:chgData name="Guest User" userId="" providerId="Windows Live" clId="Web-{0F50DD77-54E0-E31C-BAB5-9360779AD8D8}" dt="2025-09-11T14:07:35.527" v="2523" actId="20577"/>
        <pc:sldMkLst>
          <pc:docMk/>
          <pc:sldMk cId="4214108031" sldId="289"/>
        </pc:sldMkLst>
        <pc:spChg chg="mod">
          <ac:chgData name="Guest User" userId="" providerId="Windows Live" clId="Web-{0F50DD77-54E0-E31C-BAB5-9360779AD8D8}" dt="2025-09-11T13:34:39.654" v="1398" actId="20577"/>
          <ac:spMkLst>
            <pc:docMk/>
            <pc:sldMk cId="4214108031" sldId="289"/>
            <ac:spMk id="2" creationId="{AE1FB0EF-CE17-36A0-EB57-8B617B1AA456}"/>
          </ac:spMkLst>
        </pc:spChg>
        <pc:spChg chg="del mod">
          <ac:chgData name="Guest User" userId="" providerId="Windows Live" clId="Web-{0F50DD77-54E0-E31C-BAB5-9360779AD8D8}" dt="2025-09-11T13:35:44.843" v="1406"/>
          <ac:spMkLst>
            <pc:docMk/>
            <pc:sldMk cId="4214108031" sldId="289"/>
            <ac:spMk id="3" creationId="{3C538599-58EA-4F96-BD26-B3250CC3BC9E}"/>
          </ac:spMkLst>
        </pc:spChg>
        <pc:spChg chg="mod">
          <ac:chgData name="Guest User" userId="" providerId="Windows Live" clId="Web-{0F50DD77-54E0-E31C-BAB5-9360779AD8D8}" dt="2025-09-11T14:07:35.527" v="2523" actId="20577"/>
          <ac:spMkLst>
            <pc:docMk/>
            <pc:sldMk cId="4214108031" sldId="289"/>
            <ac:spMk id="4" creationId="{3BD17904-2557-69B2-CCB6-081EE938BD01}"/>
          </ac:spMkLst>
        </pc:spChg>
        <pc:spChg chg="del">
          <ac:chgData name="Guest User" userId="" providerId="Windows Live" clId="Web-{0F50DD77-54E0-E31C-BAB5-9360779AD8D8}" dt="2025-09-11T13:34:49.951" v="1399"/>
          <ac:spMkLst>
            <pc:docMk/>
            <pc:sldMk cId="4214108031" sldId="289"/>
            <ac:spMk id="5" creationId="{3C2BF377-4A8F-EDBD-A39A-C10D863AD4B2}"/>
          </ac:spMkLst>
        </pc:spChg>
        <pc:spChg chg="del">
          <ac:chgData name="Guest User" userId="" providerId="Windows Live" clId="Web-{0F50DD77-54E0-E31C-BAB5-9360779AD8D8}" dt="2025-09-11T13:35:06.124" v="1401"/>
          <ac:spMkLst>
            <pc:docMk/>
            <pc:sldMk cId="4214108031" sldId="289"/>
            <ac:spMk id="6" creationId="{2B536DD2-A34D-ED91-946E-F058BDC4B0E4}"/>
          </ac:spMkLst>
        </pc:spChg>
        <pc:spChg chg="del">
          <ac:chgData name="Guest User" userId="" providerId="Windows Live" clId="Web-{0F50DD77-54E0-E31C-BAB5-9360779AD8D8}" dt="2025-09-11T13:35:01.264" v="1400"/>
          <ac:spMkLst>
            <pc:docMk/>
            <pc:sldMk cId="4214108031" sldId="289"/>
            <ac:spMk id="7" creationId="{C0A6A28A-94B1-F8B9-9169-3BCA93A56C8F}"/>
          </ac:spMkLst>
        </pc:spChg>
        <pc:spChg chg="del">
          <ac:chgData name="Guest User" userId="" providerId="Windows Live" clId="Web-{0F50DD77-54E0-E31C-BAB5-9360779AD8D8}" dt="2025-09-11T13:35:14.186" v="1402"/>
          <ac:spMkLst>
            <pc:docMk/>
            <pc:sldMk cId="4214108031" sldId="289"/>
            <ac:spMk id="8" creationId="{FE1AC27D-4ED5-44DE-5492-D6A300B48D5A}"/>
          </ac:spMkLst>
        </pc:spChg>
        <pc:picChg chg="add mod">
          <ac:chgData name="Guest User" userId="" providerId="Windows Live" clId="Web-{0F50DD77-54E0-E31C-BAB5-9360779AD8D8}" dt="2025-09-11T13:42:34.920" v="1980" actId="1076"/>
          <ac:picMkLst>
            <pc:docMk/>
            <pc:sldMk cId="4214108031" sldId="289"/>
            <ac:picMk id="12" creationId="{D60809E9-3E02-835B-7B80-3A06CAB4F815}"/>
          </ac:picMkLst>
        </pc:picChg>
        <pc:picChg chg="add mod">
          <ac:chgData name="Guest User" userId="" providerId="Windows Live" clId="Web-{0F50DD77-54E0-E31C-BAB5-9360779AD8D8}" dt="2025-09-11T13:49:58.729" v="2033" actId="1076"/>
          <ac:picMkLst>
            <pc:docMk/>
            <pc:sldMk cId="4214108031" sldId="289"/>
            <ac:picMk id="13" creationId="{A433645F-AE90-41E2-9D38-7EA7D2858929}"/>
          </ac:picMkLst>
        </pc:picChg>
        <pc:picChg chg="add mod">
          <ac:chgData name="Guest User" userId="" providerId="Windows Live" clId="Web-{0F50DD77-54E0-E31C-BAB5-9360779AD8D8}" dt="2025-09-11T13:44:07.819" v="2002" actId="14100"/>
          <ac:picMkLst>
            <pc:docMk/>
            <pc:sldMk cId="4214108031" sldId="289"/>
            <ac:picMk id="14" creationId="{BE6F3A02-B219-9DD3-CC27-928719D55312}"/>
          </ac:picMkLst>
        </pc:picChg>
        <pc:picChg chg="add mod">
          <ac:chgData name="Guest User" userId="" providerId="Windows Live" clId="Web-{0F50DD77-54E0-E31C-BAB5-9360779AD8D8}" dt="2025-09-11T13:43:55.990" v="1999" actId="1076"/>
          <ac:picMkLst>
            <pc:docMk/>
            <pc:sldMk cId="4214108031" sldId="289"/>
            <ac:picMk id="15" creationId="{D9F351AE-E49A-2AE8-D697-9DB645083CED}"/>
          </ac:picMkLst>
        </pc:picChg>
        <pc:picChg chg="add mod">
          <ac:chgData name="Guest User" userId="" providerId="Windows Live" clId="Web-{0F50DD77-54E0-E31C-BAB5-9360779AD8D8}" dt="2025-09-11T13:44:13.007" v="2003" actId="1076"/>
          <ac:picMkLst>
            <pc:docMk/>
            <pc:sldMk cId="4214108031" sldId="289"/>
            <ac:picMk id="16" creationId="{AE026092-427C-E29B-4B86-D6728F51F400}"/>
          </ac:picMkLst>
        </pc:picChg>
        <pc:picChg chg="add mod">
          <ac:chgData name="Guest User" userId="" providerId="Windows Live" clId="Web-{0F50DD77-54E0-E31C-BAB5-9360779AD8D8}" dt="2025-09-11T13:44:20.383" v="2004" actId="1076"/>
          <ac:picMkLst>
            <pc:docMk/>
            <pc:sldMk cId="4214108031" sldId="289"/>
            <ac:picMk id="17" creationId="{4C4DE57E-0208-7FCD-CC12-862EDBFC4A3B}"/>
          </ac:picMkLst>
        </pc:picChg>
        <pc:picChg chg="add mod">
          <ac:chgData name="Guest User" userId="" providerId="Windows Live" clId="Web-{0F50DD77-54E0-E31C-BAB5-9360779AD8D8}" dt="2025-09-11T13:49:47.963" v="2032" actId="14100"/>
          <ac:picMkLst>
            <pc:docMk/>
            <pc:sldMk cId="4214108031" sldId="289"/>
            <ac:picMk id="18" creationId="{357CEDC2-7B2C-54C9-97A5-B4279ABF3336}"/>
          </ac:picMkLst>
        </pc:picChg>
        <pc:picChg chg="add mod">
          <ac:chgData name="Guest User" userId="" providerId="Windows Live" clId="Web-{0F50DD77-54E0-E31C-BAB5-9360779AD8D8}" dt="2025-09-11T13:44:59.355" v="2012" actId="1076"/>
          <ac:picMkLst>
            <pc:docMk/>
            <pc:sldMk cId="4214108031" sldId="289"/>
            <ac:picMk id="19" creationId="{EF2C76D9-6315-DAFE-A3A2-F863B1D23419}"/>
          </ac:picMkLst>
        </pc:picChg>
        <pc:picChg chg="add mod">
          <ac:chgData name="Guest User" userId="" providerId="Windows Live" clId="Web-{0F50DD77-54E0-E31C-BAB5-9360779AD8D8}" dt="2025-09-11T13:46:03.531" v="2021" actId="1076"/>
          <ac:picMkLst>
            <pc:docMk/>
            <pc:sldMk cId="4214108031" sldId="289"/>
            <ac:picMk id="20" creationId="{590FE38A-0D83-AAB9-760C-61BB1E4EFC54}"/>
          </ac:picMkLst>
        </pc:picChg>
        <pc:picChg chg="add mod">
          <ac:chgData name="Guest User" userId="" providerId="Windows Live" clId="Web-{0F50DD77-54E0-E31C-BAB5-9360779AD8D8}" dt="2025-09-11T13:46:12.859" v="2024" actId="14100"/>
          <ac:picMkLst>
            <pc:docMk/>
            <pc:sldMk cId="4214108031" sldId="289"/>
            <ac:picMk id="21" creationId="{A29DEC48-EB3D-9045-4CFE-3BA74416A280}"/>
          </ac:picMkLst>
        </pc:picChg>
        <pc:picChg chg="add mod">
          <ac:chgData name="Guest User" userId="" providerId="Windows Live" clId="Web-{0F50DD77-54E0-E31C-BAB5-9360779AD8D8}" dt="2025-09-11T13:46:47.752" v="2031" actId="1076"/>
          <ac:picMkLst>
            <pc:docMk/>
            <pc:sldMk cId="4214108031" sldId="289"/>
            <ac:picMk id="22" creationId="{188A8416-DAE9-9160-CCE6-6B01F977D5AB}"/>
          </ac:picMkLst>
        </pc:picChg>
        <pc:picChg chg="add mod">
          <ac:chgData name="Guest User" userId="" providerId="Windows Live" clId="Web-{0F50DD77-54E0-E31C-BAB5-9360779AD8D8}" dt="2025-09-11T13:46:39.720" v="2029" actId="1076"/>
          <ac:picMkLst>
            <pc:docMk/>
            <pc:sldMk cId="4214108031" sldId="289"/>
            <ac:picMk id="23" creationId="{B9C86F11-3019-B932-C851-2E314B7EF8C4}"/>
          </ac:picMkLst>
        </pc:picChg>
      </pc:sldChg>
      <pc:sldChg chg="addSp delSp modSp new">
        <pc:chgData name="Guest User" userId="" providerId="Windows Live" clId="Web-{0F50DD77-54E0-E31C-BAB5-9360779AD8D8}" dt="2025-09-11T14:07:59.121" v="2525" actId="20577"/>
        <pc:sldMkLst>
          <pc:docMk/>
          <pc:sldMk cId="1042498543" sldId="291"/>
        </pc:sldMkLst>
        <pc:spChg chg="mod">
          <ac:chgData name="Guest User" userId="" providerId="Windows Live" clId="Web-{0F50DD77-54E0-E31C-BAB5-9360779AD8D8}" dt="2025-09-11T13:50:37.308" v="2047" actId="20577"/>
          <ac:spMkLst>
            <pc:docMk/>
            <pc:sldMk cId="1042498543" sldId="291"/>
            <ac:spMk id="2" creationId="{148D7633-49D9-49EF-2D9F-88FB6B172198}"/>
          </ac:spMkLst>
        </pc:spChg>
        <pc:spChg chg="del">
          <ac:chgData name="Guest User" userId="" providerId="Windows Live" clId="Web-{0F50DD77-54E0-E31C-BAB5-9360779AD8D8}" dt="2025-09-11T13:50:48.449" v="2048"/>
          <ac:spMkLst>
            <pc:docMk/>
            <pc:sldMk cId="1042498543" sldId="291"/>
            <ac:spMk id="3" creationId="{4E691AE6-51E5-BDD6-9651-A2FD6882AFD3}"/>
          </ac:spMkLst>
        </pc:spChg>
        <pc:spChg chg="mod">
          <ac:chgData name="Guest User" userId="" providerId="Windows Live" clId="Web-{0F50DD77-54E0-E31C-BAB5-9360779AD8D8}" dt="2025-09-11T14:07:59.121" v="2525" actId="20577"/>
          <ac:spMkLst>
            <pc:docMk/>
            <pc:sldMk cId="1042498543" sldId="291"/>
            <ac:spMk id="4" creationId="{98140949-9D10-6A39-B631-5D56581B32EF}"/>
          </ac:spMkLst>
        </pc:spChg>
        <pc:spChg chg="del">
          <ac:chgData name="Guest User" userId="" providerId="Windows Live" clId="Web-{0F50DD77-54E0-E31C-BAB5-9360779AD8D8}" dt="2025-09-11T13:50:59.418" v="2049"/>
          <ac:spMkLst>
            <pc:docMk/>
            <pc:sldMk cId="1042498543" sldId="291"/>
            <ac:spMk id="5" creationId="{847D220A-DD3C-47E7-3B01-C9A9BA273F12}"/>
          </ac:spMkLst>
        </pc:spChg>
        <pc:spChg chg="del">
          <ac:chgData name="Guest User" userId="" providerId="Windows Live" clId="Web-{0F50DD77-54E0-E31C-BAB5-9360779AD8D8}" dt="2025-09-11T13:51:04.622" v="2051"/>
          <ac:spMkLst>
            <pc:docMk/>
            <pc:sldMk cId="1042498543" sldId="291"/>
            <ac:spMk id="6" creationId="{1AAFEB38-6135-1D78-C9E6-658B21F8292F}"/>
          </ac:spMkLst>
        </pc:spChg>
        <pc:spChg chg="del">
          <ac:chgData name="Guest User" userId="" providerId="Windows Live" clId="Web-{0F50DD77-54E0-E31C-BAB5-9360779AD8D8}" dt="2025-09-11T13:51:03.372" v="2050"/>
          <ac:spMkLst>
            <pc:docMk/>
            <pc:sldMk cId="1042498543" sldId="291"/>
            <ac:spMk id="7" creationId="{1164E59C-91EB-184F-F4FB-7F649C0B3931}"/>
          </ac:spMkLst>
        </pc:spChg>
        <pc:spChg chg="del">
          <ac:chgData name="Guest User" userId="" providerId="Windows Live" clId="Web-{0F50DD77-54E0-E31C-BAB5-9360779AD8D8}" dt="2025-09-11T13:51:05.653" v="2052"/>
          <ac:spMkLst>
            <pc:docMk/>
            <pc:sldMk cId="1042498543" sldId="291"/>
            <ac:spMk id="8" creationId="{31DB41D5-5D13-DCC1-982D-F767EF2B2A84}"/>
          </ac:spMkLst>
        </pc:spChg>
        <pc:picChg chg="add mod">
          <ac:chgData name="Guest User" userId="" providerId="Windows Live" clId="Web-{0F50DD77-54E0-E31C-BAB5-9360779AD8D8}" dt="2025-09-11T13:53:08.594" v="2142" actId="14100"/>
          <ac:picMkLst>
            <pc:docMk/>
            <pc:sldMk cId="1042498543" sldId="291"/>
            <ac:picMk id="12" creationId="{588A87BE-8F0F-7B3E-186D-6F58EA3981FE}"/>
          </ac:picMkLst>
        </pc:picChg>
        <pc:picChg chg="add mod">
          <ac:chgData name="Guest User" userId="" providerId="Windows Live" clId="Web-{0F50DD77-54E0-E31C-BAB5-9360779AD8D8}" dt="2025-09-11T13:53:55.673" v="2149" actId="1076"/>
          <ac:picMkLst>
            <pc:docMk/>
            <pc:sldMk cId="1042498543" sldId="291"/>
            <ac:picMk id="13" creationId="{8A37B5CB-A8B9-2A77-E793-08E807A83997}"/>
          </ac:picMkLst>
        </pc:picChg>
        <pc:picChg chg="add mod">
          <ac:chgData name="Guest User" userId="" providerId="Windows Live" clId="Web-{0F50DD77-54E0-E31C-BAB5-9360779AD8D8}" dt="2025-09-11T13:54:30.768" v="2154" actId="1076"/>
          <ac:picMkLst>
            <pc:docMk/>
            <pc:sldMk cId="1042498543" sldId="291"/>
            <ac:picMk id="14" creationId="{38F11DB7-7A5F-9E06-22B0-630D4F5FAAE9}"/>
          </ac:picMkLst>
        </pc:picChg>
        <pc:picChg chg="add mod">
          <ac:chgData name="Guest User" userId="" providerId="Windows Live" clId="Web-{0F50DD77-54E0-E31C-BAB5-9360779AD8D8}" dt="2025-09-11T13:55:35.131" v="2160" actId="14100"/>
          <ac:picMkLst>
            <pc:docMk/>
            <pc:sldMk cId="1042498543" sldId="291"/>
            <ac:picMk id="15" creationId="{DCEA8038-4CD2-E878-FB49-03D0BF36219C}"/>
          </ac:picMkLst>
        </pc:picChg>
      </pc:sldChg>
      <pc:sldChg chg="delSp modSp new">
        <pc:chgData name="Guest User" userId="" providerId="Windows Live" clId="Web-{0F50DD77-54E0-E31C-BAB5-9360779AD8D8}" dt="2025-09-11T14:08:28.997" v="2531" actId="20577"/>
        <pc:sldMkLst>
          <pc:docMk/>
          <pc:sldMk cId="3743756972" sldId="292"/>
        </pc:sldMkLst>
        <pc:spChg chg="mod">
          <ac:chgData name="Guest User" userId="" providerId="Windows Live" clId="Web-{0F50DD77-54E0-E31C-BAB5-9360779AD8D8}" dt="2025-09-11T13:57:55.845" v="2221" actId="20577"/>
          <ac:spMkLst>
            <pc:docMk/>
            <pc:sldMk cId="3743756972" sldId="292"/>
            <ac:spMk id="2" creationId="{89EB0FA7-F0E6-4724-2F08-F429D86667A8}"/>
          </ac:spMkLst>
        </pc:spChg>
        <pc:spChg chg="del">
          <ac:chgData name="Guest User" userId="" providerId="Windows Live" clId="Web-{0F50DD77-54E0-E31C-BAB5-9360779AD8D8}" dt="2025-09-11T13:58:02.642" v="2222"/>
          <ac:spMkLst>
            <pc:docMk/>
            <pc:sldMk cId="3743756972" sldId="292"/>
            <ac:spMk id="3" creationId="{4251A3A9-6630-95FE-125A-0FCE171AF636}"/>
          </ac:spMkLst>
        </pc:spChg>
        <pc:spChg chg="mod">
          <ac:chgData name="Guest User" userId="" providerId="Windows Live" clId="Web-{0F50DD77-54E0-E31C-BAB5-9360779AD8D8}" dt="2025-09-11T14:08:28.997" v="2531" actId="20577"/>
          <ac:spMkLst>
            <pc:docMk/>
            <pc:sldMk cId="3743756972" sldId="292"/>
            <ac:spMk id="4" creationId="{DF0E5BD2-427F-7731-95CD-96BCE1123802}"/>
          </ac:spMkLst>
        </pc:spChg>
        <pc:spChg chg="del">
          <ac:chgData name="Guest User" userId="" providerId="Windows Live" clId="Web-{0F50DD77-54E0-E31C-BAB5-9360779AD8D8}" dt="2025-09-11T13:58:07.659" v="2223"/>
          <ac:spMkLst>
            <pc:docMk/>
            <pc:sldMk cId="3743756972" sldId="292"/>
            <ac:spMk id="5" creationId="{B49DFF00-6017-162D-800B-D2955DF8A71F}"/>
          </ac:spMkLst>
        </pc:spChg>
        <pc:spChg chg="del">
          <ac:chgData name="Guest User" userId="" providerId="Windows Live" clId="Web-{0F50DD77-54E0-E31C-BAB5-9360779AD8D8}" dt="2025-09-11T13:58:15.926" v="2225"/>
          <ac:spMkLst>
            <pc:docMk/>
            <pc:sldMk cId="3743756972" sldId="292"/>
            <ac:spMk id="6" creationId="{D7B26F27-D2CF-4D8F-7C34-CE03BEA008FB}"/>
          </ac:spMkLst>
        </pc:spChg>
        <pc:spChg chg="del">
          <ac:chgData name="Guest User" userId="" providerId="Windows Live" clId="Web-{0F50DD77-54E0-E31C-BAB5-9360779AD8D8}" dt="2025-09-11T13:58:10.175" v="2224"/>
          <ac:spMkLst>
            <pc:docMk/>
            <pc:sldMk cId="3743756972" sldId="292"/>
            <ac:spMk id="7" creationId="{03D06515-CDB7-5B8E-F1BE-CC10FD90D523}"/>
          </ac:spMkLst>
        </pc:spChg>
        <pc:spChg chg="del">
          <ac:chgData name="Guest User" userId="" providerId="Windows Live" clId="Web-{0F50DD77-54E0-E31C-BAB5-9360779AD8D8}" dt="2025-09-11T13:58:19.645" v="2226"/>
          <ac:spMkLst>
            <pc:docMk/>
            <pc:sldMk cId="3743756972" sldId="292"/>
            <ac:spMk id="8" creationId="{6DA9F578-2157-0CC0-05F9-09A0057A6199}"/>
          </ac:spMkLst>
        </pc:spChg>
      </pc:sldChg>
    </pc:docChg>
  </pc:docChgLst>
  <pc:docChgLst>
    <pc:chgData name="Guest User" providerId="Windows Live" clId="Web-{238D18EE-37BD-9409-213C-D14A9AE097ED}"/>
    <pc:docChg chg="modSld">
      <pc:chgData name="Guest User" userId="" providerId="Windows Live" clId="Web-{238D18EE-37BD-9409-213C-D14A9AE097ED}" dt="2025-09-11T15:59:28.973" v="985" actId="1076"/>
      <pc:docMkLst>
        <pc:docMk/>
      </pc:docMkLst>
      <pc:sldChg chg="modSp">
        <pc:chgData name="Guest User" userId="" providerId="Windows Live" clId="Web-{238D18EE-37BD-9409-213C-D14A9AE097ED}" dt="2025-09-11T14:46:59.690" v="896" actId="1076"/>
        <pc:sldMkLst>
          <pc:docMk/>
          <pc:sldMk cId="2436493926" sldId="276"/>
        </pc:sldMkLst>
        <pc:spChg chg="mod">
          <ac:chgData name="Guest User" userId="" providerId="Windows Live" clId="Web-{238D18EE-37BD-9409-213C-D14A9AE097ED}" dt="2025-09-11T14:46:54.581" v="895" actId="1076"/>
          <ac:spMkLst>
            <pc:docMk/>
            <pc:sldMk cId="2436493926" sldId="276"/>
            <ac:spMk id="7" creationId="{833B71DA-03C4-5A5A-79D0-C93D9BE0BB51}"/>
          </ac:spMkLst>
        </pc:spChg>
        <pc:spChg chg="mod">
          <ac:chgData name="Guest User" userId="" providerId="Windows Live" clId="Web-{238D18EE-37BD-9409-213C-D14A9AE097ED}" dt="2025-09-11T14:46:59.690" v="896" actId="1076"/>
          <ac:spMkLst>
            <pc:docMk/>
            <pc:sldMk cId="2436493926" sldId="276"/>
            <ac:spMk id="8" creationId="{AB59EF98-3DFD-0DDD-C71C-AD27ADE2F244}"/>
          </ac:spMkLst>
        </pc:spChg>
      </pc:sldChg>
      <pc:sldChg chg="delSp modSp">
        <pc:chgData name="Guest User" userId="" providerId="Windows Live" clId="Web-{238D18EE-37BD-9409-213C-D14A9AE097ED}" dt="2025-09-11T15:59:28.973" v="985" actId="1076"/>
        <pc:sldMkLst>
          <pc:docMk/>
          <pc:sldMk cId="1306728203" sldId="277"/>
        </pc:sldMkLst>
        <pc:spChg chg="del">
          <ac:chgData name="Guest User" userId="" providerId="Windows Live" clId="Web-{238D18EE-37BD-9409-213C-D14A9AE097ED}" dt="2025-09-11T15:58:00.596" v="897"/>
          <ac:spMkLst>
            <pc:docMk/>
            <pc:sldMk cId="1306728203" sldId="277"/>
            <ac:spMk id="2" creationId="{3D9006D9-823A-4DCA-5A3F-FA7D42CD7050}"/>
          </ac:spMkLst>
        </pc:spChg>
        <pc:spChg chg="mod">
          <ac:chgData name="Guest User" userId="" providerId="Windows Live" clId="Web-{238D18EE-37BD-9409-213C-D14A9AE097ED}" dt="2025-09-11T15:59:28.973" v="985" actId="1076"/>
          <ac:spMkLst>
            <pc:docMk/>
            <pc:sldMk cId="1306728203" sldId="277"/>
            <ac:spMk id="9" creationId="{67668BF4-E42C-502A-CA77-9C2CF4D004C0}"/>
          </ac:spMkLst>
        </pc:spChg>
      </pc:sldChg>
      <pc:sldChg chg="addSp delSp modSp">
        <pc:chgData name="Guest User" userId="" providerId="Windows Live" clId="Web-{238D18EE-37BD-9409-213C-D14A9AE097ED}" dt="2025-09-11T14:19:57.684" v="60" actId="1076"/>
        <pc:sldMkLst>
          <pc:docMk/>
          <pc:sldMk cId="684795954" sldId="281"/>
        </pc:sldMkLst>
        <pc:picChg chg="add del mod">
          <ac:chgData name="Guest User" userId="" providerId="Windows Live" clId="Web-{238D18EE-37BD-9409-213C-D14A9AE097ED}" dt="2025-09-11T14:11:56.101" v="4"/>
          <ac:picMkLst>
            <pc:docMk/>
            <pc:sldMk cId="684795954" sldId="281"/>
            <ac:picMk id="7" creationId="{3AE6D8EB-EB9B-BDB3-A7A0-EAF00A9A36F5}"/>
          </ac:picMkLst>
        </pc:picChg>
        <pc:picChg chg="add del mod ord modCrop">
          <ac:chgData name="Guest User" userId="" providerId="Windows Live" clId="Web-{238D18EE-37BD-9409-213C-D14A9AE097ED}" dt="2025-09-11T14:16:20.729" v="26"/>
          <ac:picMkLst>
            <pc:docMk/>
            <pc:sldMk cId="684795954" sldId="281"/>
            <ac:picMk id="8" creationId="{E28382CA-8787-D1FB-DB41-BA5028383899}"/>
          </ac:picMkLst>
        </pc:picChg>
        <pc:picChg chg="add mod modCrop">
          <ac:chgData name="Guest User" userId="" providerId="Windows Live" clId="Web-{238D18EE-37BD-9409-213C-D14A9AE097ED}" dt="2025-09-11T14:19:57.684" v="60" actId="1076"/>
          <ac:picMkLst>
            <pc:docMk/>
            <pc:sldMk cId="684795954" sldId="281"/>
            <ac:picMk id="9" creationId="{19D4EA69-405F-3944-FA00-2C0325237731}"/>
          </ac:picMkLst>
        </pc:picChg>
      </pc:sldChg>
      <pc:sldChg chg="modSp">
        <pc:chgData name="Guest User" userId="" providerId="Windows Live" clId="Web-{238D18EE-37BD-9409-213C-D14A9AE097ED}" dt="2025-09-11T14:44:22.172" v="892" actId="20577"/>
        <pc:sldMkLst>
          <pc:docMk/>
          <pc:sldMk cId="2882078545" sldId="283"/>
        </pc:sldMkLst>
        <pc:spChg chg="mod">
          <ac:chgData name="Guest User" userId="" providerId="Windows Live" clId="Web-{238D18EE-37BD-9409-213C-D14A9AE097ED}" dt="2025-09-11T14:44:22.172" v="892" actId="20577"/>
          <ac:spMkLst>
            <pc:docMk/>
            <pc:sldMk cId="2882078545" sldId="283"/>
            <ac:spMk id="15" creationId="{4EFDB872-554E-9524-8D66-894EFCD1EA04}"/>
          </ac:spMkLst>
        </pc:spChg>
      </pc:sldChg>
      <pc:sldChg chg="modSp">
        <pc:chgData name="Guest User" userId="" providerId="Windows Live" clId="Web-{238D18EE-37BD-9409-213C-D14A9AE097ED}" dt="2025-09-11T14:45:02.535" v="894" actId="20577"/>
        <pc:sldMkLst>
          <pc:docMk/>
          <pc:sldMk cId="1042498543" sldId="291"/>
        </pc:sldMkLst>
        <pc:spChg chg="mod">
          <ac:chgData name="Guest User" userId="" providerId="Windows Live" clId="Web-{238D18EE-37BD-9409-213C-D14A9AE097ED}" dt="2025-09-11T14:45:02.535" v="894" actId="20577"/>
          <ac:spMkLst>
            <pc:docMk/>
            <pc:sldMk cId="1042498543" sldId="291"/>
            <ac:spMk id="4" creationId="{98140949-9D10-6A39-B631-5D56581B32EF}"/>
          </ac:spMkLst>
        </pc:spChg>
      </pc:sldChg>
      <pc:sldChg chg="addSp delSp modSp">
        <pc:chgData name="Guest User" userId="" providerId="Windows Live" clId="Web-{238D18EE-37BD-9409-213C-D14A9AE097ED}" dt="2025-09-11T14:43:27.046" v="891" actId="20577"/>
        <pc:sldMkLst>
          <pc:docMk/>
          <pc:sldMk cId="3743756972" sldId="292"/>
        </pc:sldMkLst>
        <pc:spChg chg="mod">
          <ac:chgData name="Guest User" userId="" providerId="Windows Live" clId="Web-{238D18EE-37BD-9409-213C-D14A9AE097ED}" dt="2025-09-11T14:15:04.790" v="22" actId="20577"/>
          <ac:spMkLst>
            <pc:docMk/>
            <pc:sldMk cId="3743756972" sldId="292"/>
            <ac:spMk id="4" creationId="{DF0E5BD2-427F-7731-95CD-96BCE1123802}"/>
          </ac:spMkLst>
        </pc:spChg>
        <pc:spChg chg="add del mod">
          <ac:chgData name="Guest User" userId="" providerId="Windows Live" clId="Web-{238D18EE-37BD-9409-213C-D14A9AE097ED}" dt="2025-09-11T14:34:55.447" v="443"/>
          <ac:spMkLst>
            <pc:docMk/>
            <pc:sldMk cId="3743756972" sldId="292"/>
            <ac:spMk id="8" creationId="{8F3CE319-37B9-4428-7EF1-F08CA818BB56}"/>
          </ac:spMkLst>
        </pc:spChg>
        <pc:spChg chg="add del mod">
          <ac:chgData name="Guest User" userId="" providerId="Windows Live" clId="Web-{238D18EE-37BD-9409-213C-D14A9AE097ED}" dt="2025-09-11T14:39:30.727" v="753"/>
          <ac:spMkLst>
            <pc:docMk/>
            <pc:sldMk cId="3743756972" sldId="292"/>
            <ac:spMk id="12" creationId="{2880EBF1-E9E3-AC3F-E6B2-06277DCF6C90}"/>
          </ac:spMkLst>
        </pc:spChg>
        <pc:spChg chg="add del mod">
          <ac:chgData name="Guest User" userId="" providerId="Windows Live" clId="Web-{238D18EE-37BD-9409-213C-D14A9AE097ED}" dt="2025-09-11T14:39:22.914" v="751"/>
          <ac:spMkLst>
            <pc:docMk/>
            <pc:sldMk cId="3743756972" sldId="292"/>
            <ac:spMk id="13" creationId="{BB3B4681-4C6A-1402-B9E1-D6B695614C74}"/>
          </ac:spMkLst>
        </pc:spChg>
        <pc:spChg chg="add del mod">
          <ac:chgData name="Guest User" userId="" providerId="Windows Live" clId="Web-{238D18EE-37BD-9409-213C-D14A9AE097ED}" dt="2025-09-11T14:39:28.042" v="752"/>
          <ac:spMkLst>
            <pc:docMk/>
            <pc:sldMk cId="3743756972" sldId="292"/>
            <ac:spMk id="14" creationId="{8CF21E75-D487-BA8D-A68F-5EF796AEBF38}"/>
          </ac:spMkLst>
        </pc:spChg>
        <pc:spChg chg="add mod">
          <ac:chgData name="Guest User" userId="" providerId="Windows Live" clId="Web-{238D18EE-37BD-9409-213C-D14A9AE097ED}" dt="2025-09-11T14:43:18.015" v="889" actId="20577"/>
          <ac:spMkLst>
            <pc:docMk/>
            <pc:sldMk cId="3743756972" sldId="292"/>
            <ac:spMk id="19" creationId="{FE82E698-46E6-CD4B-BC65-352F70E4F42C}"/>
          </ac:spMkLst>
        </pc:spChg>
        <pc:spChg chg="add mod">
          <ac:chgData name="Guest User" userId="" providerId="Windows Live" clId="Web-{238D18EE-37BD-9409-213C-D14A9AE097ED}" dt="2025-09-11T14:43:13.968" v="888" actId="20577"/>
          <ac:spMkLst>
            <pc:docMk/>
            <pc:sldMk cId="3743756972" sldId="292"/>
            <ac:spMk id="20" creationId="{904379B6-B78E-1D2E-8C02-95E70743EB92}"/>
          </ac:spMkLst>
        </pc:spChg>
        <pc:spChg chg="add mod">
          <ac:chgData name="Guest User" userId="" providerId="Windows Live" clId="Web-{238D18EE-37BD-9409-213C-D14A9AE097ED}" dt="2025-09-11T14:43:22.921" v="890" actId="20577"/>
          <ac:spMkLst>
            <pc:docMk/>
            <pc:sldMk cId="3743756972" sldId="292"/>
            <ac:spMk id="21" creationId="{34D322F2-3CF2-7D3A-12B8-2D01C915F34D}"/>
          </ac:spMkLst>
        </pc:spChg>
        <pc:spChg chg="add mod">
          <ac:chgData name="Guest User" userId="" providerId="Windows Live" clId="Web-{238D18EE-37BD-9409-213C-D14A9AE097ED}" dt="2025-09-11T14:43:27.046" v="891" actId="20577"/>
          <ac:spMkLst>
            <pc:docMk/>
            <pc:sldMk cId="3743756972" sldId="292"/>
            <ac:spMk id="22" creationId="{75CAB4F3-F09C-30CB-1247-C4CD51D36F61}"/>
          </ac:spMkLst>
        </pc:spChg>
        <pc:graphicFrameChg chg="add mod modGraphic">
          <ac:chgData name="Guest User" userId="" providerId="Windows Live" clId="Web-{238D18EE-37BD-9409-213C-D14A9AE097ED}" dt="2025-09-11T14:41:26.246" v="837" actId="1076"/>
          <ac:graphicFrameMkLst>
            <pc:docMk/>
            <pc:sldMk cId="3743756972" sldId="292"/>
            <ac:graphicFrameMk id="15" creationId="{B5CD63C8-66F6-2E9F-45FA-1DD1EA007B4D}"/>
          </ac:graphicFrameMkLst>
        </pc:graphicFrameChg>
        <pc:graphicFrameChg chg="add mod modGraphic">
          <ac:chgData name="Guest User" userId="" providerId="Windows Live" clId="Web-{238D18EE-37BD-9409-213C-D14A9AE097ED}" dt="2025-09-11T14:41:28.653" v="838" actId="1076"/>
          <ac:graphicFrameMkLst>
            <pc:docMk/>
            <pc:sldMk cId="3743756972" sldId="292"/>
            <ac:graphicFrameMk id="16" creationId="{D4B133DC-4F47-0C53-1BCD-33CE73449377}"/>
          </ac:graphicFrameMkLst>
        </pc:graphicFrameChg>
        <pc:graphicFrameChg chg="add mod modGraphic">
          <ac:chgData name="Guest User" userId="" providerId="Windows Live" clId="Web-{238D18EE-37BD-9409-213C-D14A9AE097ED}" dt="2025-09-11T14:41:31.200" v="839" actId="1076"/>
          <ac:graphicFrameMkLst>
            <pc:docMk/>
            <pc:sldMk cId="3743756972" sldId="292"/>
            <ac:graphicFrameMk id="17" creationId="{69BC2374-B2F0-7B49-F951-A1DDA041FCEC}"/>
          </ac:graphicFrameMkLst>
        </pc:graphicFrameChg>
        <pc:graphicFrameChg chg="add mod modGraphic">
          <ac:chgData name="Guest User" userId="" providerId="Windows Live" clId="Web-{238D18EE-37BD-9409-213C-D14A9AE097ED}" dt="2025-09-11T14:41:33.731" v="840" actId="1076"/>
          <ac:graphicFrameMkLst>
            <pc:docMk/>
            <pc:sldMk cId="3743756972" sldId="292"/>
            <ac:graphicFrameMk id="18" creationId="{88594B2F-3A87-8ED9-F590-2DE1D77669D2}"/>
          </ac:graphicFrameMkLst>
        </pc:graphicFrameChg>
        <pc:picChg chg="add del mod">
          <ac:chgData name="Guest User" userId="" providerId="Windows Live" clId="Web-{238D18EE-37BD-9409-213C-D14A9AE097ED}" dt="2025-09-11T14:29:55.544" v="287"/>
          <ac:picMkLst>
            <pc:docMk/>
            <pc:sldMk cId="3743756972" sldId="292"/>
            <ac:picMk id="3" creationId="{477CAADE-F7C5-3C31-96E5-C93B1619F249}"/>
          </ac:picMkLst>
        </pc:picChg>
        <pc:picChg chg="add del mod">
          <ac:chgData name="Guest User" userId="" providerId="Windows Live" clId="Web-{238D18EE-37BD-9409-213C-D14A9AE097ED}" dt="2025-09-11T14:29:57.872" v="289"/>
          <ac:picMkLst>
            <pc:docMk/>
            <pc:sldMk cId="3743756972" sldId="292"/>
            <ac:picMk id="5" creationId="{0991ECCA-41B4-3CC4-0E47-9DEAD0CF1D20}"/>
          </ac:picMkLst>
        </pc:picChg>
        <pc:picChg chg="add del mod">
          <ac:chgData name="Guest User" userId="" providerId="Windows Live" clId="Web-{238D18EE-37BD-9409-213C-D14A9AE097ED}" dt="2025-09-11T14:29:56.669" v="288"/>
          <ac:picMkLst>
            <pc:docMk/>
            <pc:sldMk cId="3743756972" sldId="292"/>
            <ac:picMk id="6" creationId="{51546E89-F753-58FB-01D8-B558290B7423}"/>
          </ac:picMkLst>
        </pc:picChg>
        <pc:picChg chg="add del mod">
          <ac:chgData name="Guest User" userId="" providerId="Windows Live" clId="Web-{238D18EE-37BD-9409-213C-D14A9AE097ED}" dt="2025-09-11T14:29:58.966" v="290"/>
          <ac:picMkLst>
            <pc:docMk/>
            <pc:sldMk cId="3743756972" sldId="292"/>
            <ac:picMk id="7" creationId="{5E3283CC-2C87-E2A3-46F2-F0AD59DC77D2}"/>
          </ac:picMkLst>
        </pc:picChg>
      </pc:sldChg>
    </pc:docChg>
  </pc:docChgLst>
  <pc:docChgLst>
    <pc:chgData name="daniele spalazzi" userId="b9f990415ca2b1a3" providerId="LiveId" clId="{25902244-9E13-4F3B-9B3E-5822AADE077D}"/>
    <pc:docChg chg="undo custSel addSld delSld modSld sldOrd">
      <pc:chgData name="daniele spalazzi" userId="b9f990415ca2b1a3" providerId="LiveId" clId="{25902244-9E13-4F3B-9B3E-5822AADE077D}" dt="2025-09-11T15:59:44.480" v="5323" actId="1076"/>
      <pc:docMkLst>
        <pc:docMk/>
      </pc:docMkLst>
      <pc:sldChg chg="addSp modSp mod">
        <pc:chgData name="daniele spalazzi" userId="b9f990415ca2b1a3" providerId="LiveId" clId="{25902244-9E13-4F3B-9B3E-5822AADE077D}" dt="2025-09-11T14:01:45.308" v="3753" actId="1076"/>
        <pc:sldMkLst>
          <pc:docMk/>
          <pc:sldMk cId="2436493926" sldId="276"/>
        </pc:sldMkLst>
        <pc:spChg chg="mod">
          <ac:chgData name="daniele spalazzi" userId="b9f990415ca2b1a3" providerId="LiveId" clId="{25902244-9E13-4F3B-9B3E-5822AADE077D}" dt="2025-09-11T13:06:42.533" v="635" actId="20577"/>
          <ac:spMkLst>
            <pc:docMk/>
            <pc:sldMk cId="2436493926" sldId="276"/>
            <ac:spMk id="2" creationId="{BCCAEE93-8585-46D4-A7EC-F184E317CB2E}"/>
          </ac:spMkLst>
        </pc:spChg>
        <pc:spChg chg="mod">
          <ac:chgData name="daniele spalazzi" userId="b9f990415ca2b1a3" providerId="LiveId" clId="{25902244-9E13-4F3B-9B3E-5822AADE077D}" dt="2025-09-11T14:00:31.701" v="3691" actId="1076"/>
          <ac:spMkLst>
            <pc:docMk/>
            <pc:sldMk cId="2436493926" sldId="276"/>
            <ac:spMk id="3" creationId="{24AFFC60-19C3-4901-93F7-7AAF4C09F8C6}"/>
          </ac:spMkLst>
        </pc:spChg>
        <pc:spChg chg="mod">
          <ac:chgData name="daniele spalazzi" userId="b9f990415ca2b1a3" providerId="LiveId" clId="{25902244-9E13-4F3B-9B3E-5822AADE077D}" dt="2025-09-11T13:06:18.983" v="605" actId="20577"/>
          <ac:spMkLst>
            <pc:docMk/>
            <pc:sldMk cId="2436493926" sldId="276"/>
            <ac:spMk id="4" creationId="{72DA7980-C870-4C9A-84FA-4120D8AF5DE8}"/>
          </ac:spMkLst>
        </pc:spChg>
        <pc:spChg chg="mod">
          <ac:chgData name="daniele spalazzi" userId="b9f990415ca2b1a3" providerId="LiveId" clId="{25902244-9E13-4F3B-9B3E-5822AADE077D}" dt="2025-09-11T13:06:54.691" v="645" actId="20577"/>
          <ac:spMkLst>
            <pc:docMk/>
            <pc:sldMk cId="2436493926" sldId="276"/>
            <ac:spMk id="5" creationId="{0DFADE42-1A3F-40C8-A071-E57644F3D843}"/>
          </ac:spMkLst>
        </pc:spChg>
        <pc:spChg chg="add mod">
          <ac:chgData name="daniele spalazzi" userId="b9f990415ca2b1a3" providerId="LiveId" clId="{25902244-9E13-4F3B-9B3E-5822AADE077D}" dt="2025-09-11T14:01:45.308" v="3753" actId="1076"/>
          <ac:spMkLst>
            <pc:docMk/>
            <pc:sldMk cId="2436493926" sldId="276"/>
            <ac:spMk id="7" creationId="{833B71DA-03C4-5A5A-79D0-C93D9BE0BB51}"/>
          </ac:spMkLst>
        </pc:spChg>
        <pc:spChg chg="add mod">
          <ac:chgData name="daniele spalazzi" userId="b9f990415ca2b1a3" providerId="LiveId" clId="{25902244-9E13-4F3B-9B3E-5822AADE077D}" dt="2025-09-11T14:01:20.840" v="3750" actId="14100"/>
          <ac:spMkLst>
            <pc:docMk/>
            <pc:sldMk cId="2436493926" sldId="276"/>
            <ac:spMk id="8" creationId="{AB59EF98-3DFD-0DDD-C71C-AD27ADE2F244}"/>
          </ac:spMkLst>
        </pc:spChg>
      </pc:sldChg>
      <pc:sldChg chg="modSp mod">
        <pc:chgData name="daniele spalazzi" userId="b9f990415ca2b1a3" providerId="LiveId" clId="{25902244-9E13-4F3B-9B3E-5822AADE077D}" dt="2025-09-11T15:59:44.480" v="5323" actId="1076"/>
        <pc:sldMkLst>
          <pc:docMk/>
          <pc:sldMk cId="1306728203" sldId="277"/>
        </pc:sldMkLst>
        <pc:spChg chg="mod">
          <ac:chgData name="daniele spalazzi" userId="b9f990415ca2b1a3" providerId="LiveId" clId="{25902244-9E13-4F3B-9B3E-5822AADE077D}" dt="2025-09-11T15:59:44.480" v="5323" actId="1076"/>
          <ac:spMkLst>
            <pc:docMk/>
            <pc:sldMk cId="1306728203" sldId="277"/>
            <ac:spMk id="7" creationId="{83A90882-1E12-B441-DDFC-B054EC626E82}"/>
          </ac:spMkLst>
        </pc:spChg>
        <pc:spChg chg="mod">
          <ac:chgData name="daniele spalazzi" userId="b9f990415ca2b1a3" providerId="LiveId" clId="{25902244-9E13-4F3B-9B3E-5822AADE077D}" dt="2025-09-11T13:05:35.247" v="579" actId="20577"/>
          <ac:spMkLst>
            <pc:docMk/>
            <pc:sldMk cId="1306728203" sldId="277"/>
            <ac:spMk id="11" creationId="{A12EB35E-5711-1981-618D-25496AB252FD}"/>
          </ac:spMkLst>
        </pc:spChg>
        <pc:spChg chg="mod">
          <ac:chgData name="daniele spalazzi" userId="b9f990415ca2b1a3" providerId="LiveId" clId="{25902244-9E13-4F3B-9B3E-5822AADE077D}" dt="2025-09-11T13:04:46.167" v="571" actId="20577"/>
          <ac:spMkLst>
            <pc:docMk/>
            <pc:sldMk cId="1306728203" sldId="277"/>
            <ac:spMk id="12" creationId="{E8274A50-90E2-2AA2-A409-494751898218}"/>
          </ac:spMkLst>
        </pc:spChg>
      </pc:sldChg>
      <pc:sldChg chg="modSp new mod">
        <pc:chgData name="daniele spalazzi" userId="b9f990415ca2b1a3" providerId="LiveId" clId="{25902244-9E13-4F3B-9B3E-5822AADE077D}" dt="2025-09-11T13:05:51.216" v="591" actId="20577"/>
        <pc:sldMkLst>
          <pc:docMk/>
          <pc:sldMk cId="1539799616" sldId="279"/>
        </pc:sldMkLst>
        <pc:spChg chg="mod">
          <ac:chgData name="daniele spalazzi" userId="b9f990415ca2b1a3" providerId="LiveId" clId="{25902244-9E13-4F3B-9B3E-5822AADE077D}" dt="2025-09-11T13:05:51.216" v="591" actId="20577"/>
          <ac:spMkLst>
            <pc:docMk/>
            <pc:sldMk cId="1539799616" sldId="279"/>
            <ac:spMk id="4" creationId="{9399BC2B-6B23-6B80-1A22-BD96F395C847}"/>
          </ac:spMkLst>
        </pc:spChg>
        <pc:spChg chg="mod">
          <ac:chgData name="daniele spalazzi" userId="b9f990415ca2b1a3" providerId="LiveId" clId="{25902244-9E13-4F3B-9B3E-5822AADE077D}" dt="2025-09-11T13:05:19.637" v="573"/>
          <ac:spMkLst>
            <pc:docMk/>
            <pc:sldMk cId="1539799616" sldId="279"/>
            <ac:spMk id="5" creationId="{B6FA7713-DD1F-6AAF-9984-EE5425C80A69}"/>
          </ac:spMkLst>
        </pc:spChg>
      </pc:sldChg>
      <pc:sldChg chg="addSp delSp modSp new mod">
        <pc:chgData name="daniele spalazzi" userId="b9f990415ca2b1a3" providerId="LiveId" clId="{25902244-9E13-4F3B-9B3E-5822AADE077D}" dt="2025-09-11T13:23:56.065" v="1021" actId="22"/>
        <pc:sldMkLst>
          <pc:docMk/>
          <pc:sldMk cId="1307511941" sldId="280"/>
        </pc:sldMkLst>
        <pc:spChg chg="mod">
          <ac:chgData name="daniele spalazzi" userId="b9f990415ca2b1a3" providerId="LiveId" clId="{25902244-9E13-4F3B-9B3E-5822AADE077D}" dt="2025-09-11T13:07:18.586" v="657" actId="20577"/>
          <ac:spMkLst>
            <pc:docMk/>
            <pc:sldMk cId="1307511941" sldId="280"/>
            <ac:spMk id="2" creationId="{4443FE52-A0ED-FC5D-842E-D4D70B5557FB}"/>
          </ac:spMkLst>
        </pc:spChg>
        <pc:spChg chg="mod">
          <ac:chgData name="daniele spalazzi" userId="b9f990415ca2b1a3" providerId="LiveId" clId="{25902244-9E13-4F3B-9B3E-5822AADE077D}" dt="2025-09-11T13:12:08.422" v="817" actId="14100"/>
          <ac:spMkLst>
            <pc:docMk/>
            <pc:sldMk cId="1307511941" sldId="280"/>
            <ac:spMk id="3" creationId="{2E733670-53E9-8F18-DC57-18B79A1A3507}"/>
          </ac:spMkLst>
        </pc:spChg>
        <pc:spChg chg="mod">
          <ac:chgData name="daniele spalazzi" userId="b9f990415ca2b1a3" providerId="LiveId" clId="{25902244-9E13-4F3B-9B3E-5822AADE077D}" dt="2025-09-11T13:05:41.918" v="583" actId="20577"/>
          <ac:spMkLst>
            <pc:docMk/>
            <pc:sldMk cId="1307511941" sldId="280"/>
            <ac:spMk id="4" creationId="{8C61EDF2-1D14-991E-75C2-217F0B7BB358}"/>
          </ac:spMkLst>
        </pc:spChg>
        <pc:spChg chg="mod">
          <ac:chgData name="daniele spalazzi" userId="b9f990415ca2b1a3" providerId="LiveId" clId="{25902244-9E13-4F3B-9B3E-5822AADE077D}" dt="2025-09-11T13:04:36.055" v="561" actId="20577"/>
          <ac:spMkLst>
            <pc:docMk/>
            <pc:sldMk cId="1307511941" sldId="280"/>
            <ac:spMk id="5" creationId="{C6D5F5D5-2DB5-45E2-8D53-C6ED77E1FE2B}"/>
          </ac:spMkLst>
        </pc:spChg>
        <pc:spChg chg="add del">
          <ac:chgData name="daniele spalazzi" userId="b9f990415ca2b1a3" providerId="LiveId" clId="{25902244-9E13-4F3B-9B3E-5822AADE077D}" dt="2025-09-11T13:23:56.065" v="1021" actId="22"/>
          <ac:spMkLst>
            <pc:docMk/>
            <pc:sldMk cId="1307511941" sldId="280"/>
            <ac:spMk id="8" creationId="{1349213A-E4D3-6E02-7047-4290B07D126D}"/>
          </ac:spMkLst>
        </pc:spChg>
        <pc:picChg chg="add mod">
          <ac:chgData name="daniele spalazzi" userId="b9f990415ca2b1a3" providerId="LiveId" clId="{25902244-9E13-4F3B-9B3E-5822AADE077D}" dt="2025-09-11T13:18:56.752" v="873" actId="1076"/>
          <ac:picMkLst>
            <pc:docMk/>
            <pc:sldMk cId="1307511941" sldId="280"/>
            <ac:picMk id="1026" creationId="{E442D0A8-CBA3-AC09-8CBB-0F23A83F21AB}"/>
          </ac:picMkLst>
        </pc:picChg>
      </pc:sldChg>
      <pc:sldChg chg="modSp mod">
        <pc:chgData name="daniele spalazzi" userId="b9f990415ca2b1a3" providerId="LiveId" clId="{25902244-9E13-4F3B-9B3E-5822AADE077D}" dt="2025-09-11T13:06:00.138" v="595" actId="20577"/>
        <pc:sldMkLst>
          <pc:docMk/>
          <pc:sldMk cId="684795954" sldId="281"/>
        </pc:sldMkLst>
        <pc:spChg chg="mod">
          <ac:chgData name="daniele spalazzi" userId="b9f990415ca2b1a3" providerId="LiveId" clId="{25902244-9E13-4F3B-9B3E-5822AADE077D}" dt="2025-09-11T13:06:00.138" v="595" actId="20577"/>
          <ac:spMkLst>
            <pc:docMk/>
            <pc:sldMk cId="684795954" sldId="281"/>
            <ac:spMk id="4" creationId="{4BB2D548-55E8-B59D-2ED3-A56D07A64406}"/>
          </ac:spMkLst>
        </pc:spChg>
        <pc:spChg chg="mod">
          <ac:chgData name="daniele spalazzi" userId="b9f990415ca2b1a3" providerId="LiveId" clId="{25902244-9E13-4F3B-9B3E-5822AADE077D}" dt="2025-09-11T13:05:25.075" v="575" actId="20577"/>
          <ac:spMkLst>
            <pc:docMk/>
            <pc:sldMk cId="684795954" sldId="281"/>
            <ac:spMk id="5" creationId="{F5469DEB-4AF7-EBDB-8766-F8DB87992854}"/>
          </ac:spMkLst>
        </pc:spChg>
      </pc:sldChg>
      <pc:sldChg chg="modSp add del mod">
        <pc:chgData name="daniele spalazzi" userId="b9f990415ca2b1a3" providerId="LiveId" clId="{25902244-9E13-4F3B-9B3E-5822AADE077D}" dt="2025-09-11T13:52:34.246" v="3042" actId="47"/>
        <pc:sldMkLst>
          <pc:docMk/>
          <pc:sldMk cId="4246998718" sldId="282"/>
        </pc:sldMkLst>
        <pc:spChg chg="mod">
          <ac:chgData name="daniele spalazzi" userId="b9f990415ca2b1a3" providerId="LiveId" clId="{25902244-9E13-4F3B-9B3E-5822AADE077D}" dt="2025-09-11T13:05:46.450" v="587" actId="20577"/>
          <ac:spMkLst>
            <pc:docMk/>
            <pc:sldMk cId="4246998718" sldId="282"/>
            <ac:spMk id="4" creationId="{6318B7BE-F145-1B38-C692-F9671D075A35}"/>
          </ac:spMkLst>
        </pc:spChg>
        <pc:spChg chg="mod">
          <ac:chgData name="daniele spalazzi" userId="b9f990415ca2b1a3" providerId="LiveId" clId="{25902244-9E13-4F3B-9B3E-5822AADE077D}" dt="2025-09-11T13:05:14.277" v="572"/>
          <ac:spMkLst>
            <pc:docMk/>
            <pc:sldMk cId="4246998718" sldId="282"/>
            <ac:spMk id="5" creationId="{5FB4B5A7-B2B4-C181-DC10-975A428C6AEA}"/>
          </ac:spMkLst>
        </pc:spChg>
      </pc:sldChg>
      <pc:sldChg chg="modSp mod">
        <pc:chgData name="daniele spalazzi" userId="b9f990415ca2b1a3" providerId="LiveId" clId="{25902244-9E13-4F3B-9B3E-5822AADE077D}" dt="2025-09-11T14:40:03.254" v="5281" actId="20577"/>
        <pc:sldMkLst>
          <pc:docMk/>
          <pc:sldMk cId="2882078545" sldId="283"/>
        </pc:sldMkLst>
        <pc:spChg chg="mod">
          <ac:chgData name="daniele spalazzi" userId="b9f990415ca2b1a3" providerId="LiveId" clId="{25902244-9E13-4F3B-9B3E-5822AADE077D}" dt="2025-09-11T13:06:07.747" v="599" actId="20577"/>
          <ac:spMkLst>
            <pc:docMk/>
            <pc:sldMk cId="2882078545" sldId="283"/>
            <ac:spMk id="9" creationId="{B56296B8-C349-089A-29C0-E4CE851D617A}"/>
          </ac:spMkLst>
        </pc:spChg>
        <pc:spChg chg="mod">
          <ac:chgData name="daniele spalazzi" userId="b9f990415ca2b1a3" providerId="LiveId" clId="{25902244-9E13-4F3B-9B3E-5822AADE077D}" dt="2025-09-11T14:40:03.254" v="5281" actId="20577"/>
          <ac:spMkLst>
            <pc:docMk/>
            <pc:sldMk cId="2882078545" sldId="283"/>
            <ac:spMk id="10" creationId="{B12BC059-3ABD-B638-23E9-F50C17A0329F}"/>
          </ac:spMkLst>
        </pc:spChg>
      </pc:sldChg>
      <pc:sldChg chg="new del">
        <pc:chgData name="daniele spalazzi" userId="b9f990415ca2b1a3" providerId="LiveId" clId="{25902244-9E13-4F3B-9B3E-5822AADE077D}" dt="2025-09-11T13:00:24.569" v="144" actId="680"/>
        <pc:sldMkLst>
          <pc:docMk/>
          <pc:sldMk cId="3093499652" sldId="283"/>
        </pc:sldMkLst>
      </pc:sldChg>
      <pc:sldChg chg="modSp new del mod">
        <pc:chgData name="daniele spalazzi" userId="b9f990415ca2b1a3" providerId="LiveId" clId="{25902244-9E13-4F3B-9B3E-5822AADE077D}" dt="2025-09-11T13:35:08.400" v="2046" actId="47"/>
        <pc:sldMkLst>
          <pc:docMk/>
          <pc:sldMk cId="801555946" sldId="284"/>
        </pc:sldMkLst>
        <pc:spChg chg="mod">
          <ac:chgData name="daniele spalazzi" userId="b9f990415ca2b1a3" providerId="LiveId" clId="{25902244-9E13-4F3B-9B3E-5822AADE077D}" dt="2025-09-11T13:14:05.179" v="841" actId="20577"/>
          <ac:spMkLst>
            <pc:docMk/>
            <pc:sldMk cId="801555946" sldId="284"/>
            <ac:spMk id="2" creationId="{05F6E6A9-53E5-6AEF-0F6D-9A3428378893}"/>
          </ac:spMkLst>
        </pc:spChg>
        <pc:spChg chg="mod">
          <ac:chgData name="daniele spalazzi" userId="b9f990415ca2b1a3" providerId="LiveId" clId="{25902244-9E13-4F3B-9B3E-5822AADE077D}" dt="2025-09-11T13:14:11.194" v="869" actId="20577"/>
          <ac:spMkLst>
            <pc:docMk/>
            <pc:sldMk cId="801555946" sldId="284"/>
            <ac:spMk id="3" creationId="{13632525-61CA-E608-B987-CCB350EDADE3}"/>
          </ac:spMkLst>
        </pc:spChg>
      </pc:sldChg>
      <pc:sldChg chg="modSp new del mod">
        <pc:chgData name="daniele spalazzi" userId="b9f990415ca2b1a3" providerId="LiveId" clId="{25902244-9E13-4F3B-9B3E-5822AADE077D}" dt="2025-09-11T13:13:18.239" v="828" actId="680"/>
        <pc:sldMkLst>
          <pc:docMk/>
          <pc:sldMk cId="1742677171" sldId="284"/>
        </pc:sldMkLst>
        <pc:spChg chg="mod">
          <ac:chgData name="daniele spalazzi" userId="b9f990415ca2b1a3" providerId="LiveId" clId="{25902244-9E13-4F3B-9B3E-5822AADE077D}" dt="2025-09-11T13:13:17.755" v="827" actId="20577"/>
          <ac:spMkLst>
            <pc:docMk/>
            <pc:sldMk cId="1742677171" sldId="284"/>
            <ac:spMk id="2" creationId="{3A4D6A45-0767-1CC5-A1FC-7A8DE35DE9C3}"/>
          </ac:spMkLst>
        </pc:spChg>
      </pc:sldChg>
      <pc:sldChg chg="modSp new del mod">
        <pc:chgData name="daniele spalazzi" userId="b9f990415ca2b1a3" providerId="LiveId" clId="{25902244-9E13-4F3B-9B3E-5822AADE077D}" dt="2025-09-11T13:13:42.115" v="832" actId="680"/>
        <pc:sldMkLst>
          <pc:docMk/>
          <pc:sldMk cId="2367121585" sldId="284"/>
        </pc:sldMkLst>
        <pc:spChg chg="mod">
          <ac:chgData name="daniele spalazzi" userId="b9f990415ca2b1a3" providerId="LiveId" clId="{25902244-9E13-4F3B-9B3E-5822AADE077D}" dt="2025-09-11T13:13:41.662" v="831" actId="121"/>
          <ac:spMkLst>
            <pc:docMk/>
            <pc:sldMk cId="2367121585" sldId="284"/>
            <ac:spMk id="2" creationId="{D7BC4735-3613-F77E-8137-67C28AF65B0C}"/>
          </ac:spMkLst>
        </pc:spChg>
      </pc:sldChg>
      <pc:sldChg chg="delSp modSp add del mod">
        <pc:chgData name="daniele spalazzi" userId="b9f990415ca2b1a3" providerId="LiveId" clId="{25902244-9E13-4F3B-9B3E-5822AADE077D}" dt="2025-09-11T13:35:10.541" v="2047" actId="47"/>
        <pc:sldMkLst>
          <pc:docMk/>
          <pc:sldMk cId="3710388163" sldId="285"/>
        </pc:sldMkLst>
        <pc:spChg chg="mod">
          <ac:chgData name="daniele spalazzi" userId="b9f990415ca2b1a3" providerId="LiveId" clId="{25902244-9E13-4F3B-9B3E-5822AADE077D}" dt="2025-09-11T13:19:21.989" v="875"/>
          <ac:spMkLst>
            <pc:docMk/>
            <pc:sldMk cId="3710388163" sldId="285"/>
            <ac:spMk id="2" creationId="{6CCF7DD8-5A69-0085-77D3-82AB93B5D932}"/>
          </ac:spMkLst>
        </pc:spChg>
        <pc:spChg chg="mod">
          <ac:chgData name="daniele spalazzi" userId="b9f990415ca2b1a3" providerId="LiveId" clId="{25902244-9E13-4F3B-9B3E-5822AADE077D}" dt="2025-09-11T13:23:28.692" v="1019" actId="6549"/>
          <ac:spMkLst>
            <pc:docMk/>
            <pc:sldMk cId="3710388163" sldId="285"/>
            <ac:spMk id="4" creationId="{6543FEEC-51EE-B72D-5D38-39A260BFA34D}"/>
          </ac:spMkLst>
        </pc:spChg>
        <pc:spChg chg="del mod">
          <ac:chgData name="daniele spalazzi" userId="b9f990415ca2b1a3" providerId="LiveId" clId="{25902244-9E13-4F3B-9B3E-5822AADE077D}" dt="2025-09-11T13:22:08.972" v="1007" actId="478"/>
          <ac:spMkLst>
            <pc:docMk/>
            <pc:sldMk cId="3710388163" sldId="285"/>
            <ac:spMk id="13" creationId="{7E899B8D-1E90-627D-218A-DE29E27FBC72}"/>
          </ac:spMkLst>
        </pc:spChg>
      </pc:sldChg>
      <pc:sldChg chg="addSp delSp modSp add mod ord">
        <pc:chgData name="daniele spalazzi" userId="b9f990415ca2b1a3" providerId="LiveId" clId="{25902244-9E13-4F3B-9B3E-5822AADE077D}" dt="2025-09-11T14:38:07.922" v="5269"/>
        <pc:sldMkLst>
          <pc:docMk/>
          <pc:sldMk cId="1149737655" sldId="286"/>
        </pc:sldMkLst>
        <pc:spChg chg="mod">
          <ac:chgData name="daniele spalazzi" userId="b9f990415ca2b1a3" providerId="LiveId" clId="{25902244-9E13-4F3B-9B3E-5822AADE077D}" dt="2025-09-11T13:24:24.100" v="1046" actId="5793"/>
          <ac:spMkLst>
            <pc:docMk/>
            <pc:sldMk cId="1149737655" sldId="286"/>
            <ac:spMk id="2" creationId="{B1ACC046-9B13-7B71-C260-64D12D44D7B7}"/>
          </ac:spMkLst>
        </pc:spChg>
        <pc:spChg chg="add mod">
          <ac:chgData name="daniele spalazzi" userId="b9f990415ca2b1a3" providerId="LiveId" clId="{25902244-9E13-4F3B-9B3E-5822AADE077D}" dt="2025-09-11T13:31:44.676" v="1904" actId="20577"/>
          <ac:spMkLst>
            <pc:docMk/>
            <pc:sldMk cId="1149737655" sldId="286"/>
            <ac:spMk id="3" creationId="{46D1F907-3BB8-524D-DBF8-BC158704B83F}"/>
          </ac:spMkLst>
        </pc:spChg>
        <pc:spChg chg="mod">
          <ac:chgData name="daniele spalazzi" userId="b9f990415ca2b1a3" providerId="LiveId" clId="{25902244-9E13-4F3B-9B3E-5822AADE077D}" dt="2025-09-11T14:38:07.922" v="5269"/>
          <ac:spMkLst>
            <pc:docMk/>
            <pc:sldMk cId="1149737655" sldId="286"/>
            <ac:spMk id="4" creationId="{3866F59C-4C92-66B4-4919-1ECED229F688}"/>
          </ac:spMkLst>
        </pc:spChg>
        <pc:spChg chg="mod">
          <ac:chgData name="daniele spalazzi" userId="b9f990415ca2b1a3" providerId="LiveId" clId="{25902244-9E13-4F3B-9B3E-5822AADE077D}" dt="2025-09-11T14:22:44.950" v="4544" actId="20577"/>
          <ac:spMkLst>
            <pc:docMk/>
            <pc:sldMk cId="1149737655" sldId="286"/>
            <ac:spMk id="10" creationId="{6F1BD381-569D-47ED-4C7B-7B28283E446A}"/>
          </ac:spMkLst>
        </pc:spChg>
        <pc:spChg chg="add del mod">
          <ac:chgData name="daniele spalazzi" userId="b9f990415ca2b1a3" providerId="LiveId" clId="{25902244-9E13-4F3B-9B3E-5822AADE077D}" dt="2025-09-11T13:30:35.116" v="1826" actId="20577"/>
          <ac:spMkLst>
            <pc:docMk/>
            <pc:sldMk cId="1149737655" sldId="286"/>
            <ac:spMk id="13" creationId="{316E5AE6-F7D2-BBAA-BB9E-A137691D52DF}"/>
          </ac:spMkLst>
        </pc:spChg>
        <pc:picChg chg="add del">
          <ac:chgData name="daniele spalazzi" userId="b9f990415ca2b1a3" providerId="LiveId" clId="{25902244-9E13-4F3B-9B3E-5822AADE077D}" dt="2025-09-11T13:25:16.448" v="1177" actId="478"/>
          <ac:picMkLst>
            <pc:docMk/>
            <pc:sldMk cId="1149737655" sldId="286"/>
            <ac:picMk id="14" creationId="{3701986D-3B09-276F-06C3-9BCFDBED9621}"/>
          </ac:picMkLst>
        </pc:picChg>
      </pc:sldChg>
      <pc:sldChg chg="delSp modSp add mod">
        <pc:chgData name="daniele spalazzi" userId="b9f990415ca2b1a3" providerId="LiveId" clId="{25902244-9E13-4F3B-9B3E-5822AADE077D}" dt="2025-09-11T14:37:30.335" v="5265" actId="20577"/>
        <pc:sldMkLst>
          <pc:docMk/>
          <pc:sldMk cId="2115787858" sldId="287"/>
        </pc:sldMkLst>
        <pc:spChg chg="mod">
          <ac:chgData name="daniele spalazzi" userId="b9f990415ca2b1a3" providerId="LiveId" clId="{25902244-9E13-4F3B-9B3E-5822AADE077D}" dt="2025-09-11T13:32:51.493" v="1913" actId="20577"/>
          <ac:spMkLst>
            <pc:docMk/>
            <pc:sldMk cId="2115787858" sldId="287"/>
            <ac:spMk id="2" creationId="{703DE40F-E21C-5B9C-0910-ED570BB43416}"/>
          </ac:spMkLst>
        </pc:spChg>
        <pc:spChg chg="del">
          <ac:chgData name="daniele spalazzi" userId="b9f990415ca2b1a3" providerId="LiveId" clId="{25902244-9E13-4F3B-9B3E-5822AADE077D}" dt="2025-09-11T13:34:26.155" v="2021" actId="478"/>
          <ac:spMkLst>
            <pc:docMk/>
            <pc:sldMk cId="2115787858" sldId="287"/>
            <ac:spMk id="3" creationId="{CCBA4C34-DA30-5978-2A7A-8BD687CE857D}"/>
          </ac:spMkLst>
        </pc:spChg>
        <pc:spChg chg="mod">
          <ac:chgData name="daniele spalazzi" userId="b9f990415ca2b1a3" providerId="LiveId" clId="{25902244-9E13-4F3B-9B3E-5822AADE077D}" dt="2025-09-11T14:37:30.335" v="5265" actId="20577"/>
          <ac:spMkLst>
            <pc:docMk/>
            <pc:sldMk cId="2115787858" sldId="287"/>
            <ac:spMk id="4" creationId="{0321A9F3-9061-73FB-88C8-0393C4914FC7}"/>
          </ac:spMkLst>
        </pc:spChg>
        <pc:spChg chg="mod">
          <ac:chgData name="daniele spalazzi" userId="b9f990415ca2b1a3" providerId="LiveId" clId="{25902244-9E13-4F3B-9B3E-5822AADE077D}" dt="2025-09-11T13:52:46.495" v="3044" actId="20577"/>
          <ac:spMkLst>
            <pc:docMk/>
            <pc:sldMk cId="2115787858" sldId="287"/>
            <ac:spMk id="10" creationId="{98E662DB-5928-7A83-AEFE-A6AABC43980C}"/>
          </ac:spMkLst>
        </pc:spChg>
        <pc:spChg chg="del mod">
          <ac:chgData name="daniele spalazzi" userId="b9f990415ca2b1a3" providerId="LiveId" clId="{25902244-9E13-4F3B-9B3E-5822AADE077D}" dt="2025-09-11T13:34:21.968" v="2020" actId="478"/>
          <ac:spMkLst>
            <pc:docMk/>
            <pc:sldMk cId="2115787858" sldId="287"/>
            <ac:spMk id="13" creationId="{FA1FCB50-C5EB-6315-BB81-EE4D4C0A54C8}"/>
          </ac:spMkLst>
        </pc:spChg>
      </pc:sldChg>
      <pc:sldChg chg="add del">
        <pc:chgData name="daniele spalazzi" userId="b9f990415ca2b1a3" providerId="LiveId" clId="{25902244-9E13-4F3B-9B3E-5822AADE077D}" dt="2025-09-11T13:30:46.956" v="1828" actId="47"/>
        <pc:sldMkLst>
          <pc:docMk/>
          <pc:sldMk cId="2356538068" sldId="287"/>
        </pc:sldMkLst>
      </pc:sldChg>
      <pc:sldChg chg="modSp mod">
        <pc:chgData name="daniele spalazzi" userId="b9f990415ca2b1a3" providerId="LiveId" clId="{25902244-9E13-4F3B-9B3E-5822AADE077D}" dt="2025-09-11T14:40:29.582" v="5291" actId="20577"/>
        <pc:sldMkLst>
          <pc:docMk/>
          <pc:sldMk cId="2903629929" sldId="288"/>
        </pc:sldMkLst>
        <pc:spChg chg="mod">
          <ac:chgData name="daniele spalazzi" userId="b9f990415ca2b1a3" providerId="LiveId" clId="{25902244-9E13-4F3B-9B3E-5822AADE077D}" dt="2025-09-11T14:40:29.582" v="5291" actId="20577"/>
          <ac:spMkLst>
            <pc:docMk/>
            <pc:sldMk cId="2903629929" sldId="288"/>
            <ac:spMk id="5" creationId="{AE935EF4-037F-6EDB-148C-6C3D998B2628}"/>
          </ac:spMkLst>
        </pc:spChg>
      </pc:sldChg>
      <pc:sldChg chg="modSp mod">
        <pc:chgData name="daniele spalazzi" userId="b9f990415ca2b1a3" providerId="LiveId" clId="{25902244-9E13-4F3B-9B3E-5822AADE077D}" dt="2025-09-11T14:39:50.582" v="5279" actId="20577"/>
        <pc:sldMkLst>
          <pc:docMk/>
          <pc:sldMk cId="4214108031" sldId="289"/>
        </pc:sldMkLst>
        <pc:spChg chg="mod">
          <ac:chgData name="daniele spalazzi" userId="b9f990415ca2b1a3" providerId="LiveId" clId="{25902244-9E13-4F3B-9B3E-5822AADE077D}" dt="2025-09-11T14:39:50.582" v="5279" actId="20577"/>
          <ac:spMkLst>
            <pc:docMk/>
            <pc:sldMk cId="4214108031" sldId="289"/>
            <ac:spMk id="10" creationId="{C8C42E32-176A-E76E-5D7B-6666153C3212}"/>
          </ac:spMkLst>
        </pc:spChg>
      </pc:sldChg>
      <pc:sldChg chg="modSp mod">
        <pc:chgData name="daniele spalazzi" userId="b9f990415ca2b1a3" providerId="LiveId" clId="{25902244-9E13-4F3B-9B3E-5822AADE077D}" dt="2025-09-11T14:40:25.754" v="5289" actId="20577"/>
        <pc:sldMkLst>
          <pc:docMk/>
          <pc:sldMk cId="673011618" sldId="290"/>
        </pc:sldMkLst>
        <pc:spChg chg="mod">
          <ac:chgData name="daniele spalazzi" userId="b9f990415ca2b1a3" providerId="LiveId" clId="{25902244-9E13-4F3B-9B3E-5822AADE077D}" dt="2025-09-11T14:40:25.754" v="5289" actId="20577"/>
          <ac:spMkLst>
            <pc:docMk/>
            <pc:sldMk cId="673011618" sldId="290"/>
            <ac:spMk id="5" creationId="{449DDFFF-5074-9712-9CC6-6231C41EF283}"/>
          </ac:spMkLst>
        </pc:spChg>
      </pc:sldChg>
      <pc:sldChg chg="addSp modSp mod">
        <pc:chgData name="daniele spalazzi" userId="b9f990415ca2b1a3" providerId="LiveId" clId="{25902244-9E13-4F3B-9B3E-5822AADE077D}" dt="2025-09-11T14:39:45.035" v="5277" actId="20577"/>
        <pc:sldMkLst>
          <pc:docMk/>
          <pc:sldMk cId="1042498543" sldId="291"/>
        </pc:sldMkLst>
        <pc:spChg chg="mod">
          <ac:chgData name="daniele spalazzi" userId="b9f990415ca2b1a3" providerId="LiveId" clId="{25902244-9E13-4F3B-9B3E-5822AADE077D}" dt="2025-09-11T14:39:45.035" v="5277" actId="20577"/>
          <ac:spMkLst>
            <pc:docMk/>
            <pc:sldMk cId="1042498543" sldId="291"/>
            <ac:spMk id="10" creationId="{FE1C8762-5A3A-AC9C-D768-0520D9B95820}"/>
          </ac:spMkLst>
        </pc:spChg>
        <pc:spChg chg="add mod">
          <ac:chgData name="daniele spalazzi" userId="b9f990415ca2b1a3" providerId="LiveId" clId="{25902244-9E13-4F3B-9B3E-5822AADE077D}" dt="2025-09-11T14:39:29.566" v="5271"/>
          <ac:spMkLst>
            <pc:docMk/>
            <pc:sldMk cId="1042498543" sldId="291"/>
            <ac:spMk id="16" creationId="{45F02906-AF05-563F-A64A-0131A01D9874}"/>
          </ac:spMkLst>
        </pc:spChg>
        <pc:spChg chg="add mod">
          <ac:chgData name="daniele spalazzi" userId="b9f990415ca2b1a3" providerId="LiveId" clId="{25902244-9E13-4F3B-9B3E-5822AADE077D}" dt="2025-09-11T14:39:32.425" v="5273"/>
          <ac:spMkLst>
            <pc:docMk/>
            <pc:sldMk cId="1042498543" sldId="291"/>
            <ac:spMk id="17" creationId="{3273790B-E412-4318-9661-E30ECA0FEF35}"/>
          </ac:spMkLst>
        </pc:spChg>
      </pc:sldChg>
      <pc:sldChg chg="modSp mod">
        <pc:chgData name="daniele spalazzi" userId="b9f990415ca2b1a3" providerId="LiveId" clId="{25902244-9E13-4F3B-9B3E-5822AADE077D}" dt="2025-09-11T14:39:40.832" v="5275" actId="20577"/>
        <pc:sldMkLst>
          <pc:docMk/>
          <pc:sldMk cId="3743756972" sldId="292"/>
        </pc:sldMkLst>
        <pc:spChg chg="mod">
          <ac:chgData name="daniele spalazzi" userId="b9f990415ca2b1a3" providerId="LiveId" clId="{25902244-9E13-4F3B-9B3E-5822AADE077D}" dt="2025-09-11T14:39:40.832" v="5275" actId="20577"/>
          <ac:spMkLst>
            <pc:docMk/>
            <pc:sldMk cId="3743756972" sldId="292"/>
            <ac:spMk id="10" creationId="{814F7766-1AEA-2CBB-855F-3C8D52E6C8CD}"/>
          </ac:spMkLst>
        </pc:spChg>
      </pc:sldChg>
      <pc:sldChg chg="addSp delSp modSp new mod">
        <pc:chgData name="daniele spalazzi" userId="b9f990415ca2b1a3" providerId="LiveId" clId="{25902244-9E13-4F3B-9B3E-5822AADE077D}" dt="2025-09-11T14:22:39.308" v="4543" actId="20577"/>
        <pc:sldMkLst>
          <pc:docMk/>
          <pc:sldMk cId="1770253745" sldId="293"/>
        </pc:sldMkLst>
        <pc:spChg chg="mod">
          <ac:chgData name="daniele spalazzi" userId="b9f990415ca2b1a3" providerId="LiveId" clId="{25902244-9E13-4F3B-9B3E-5822AADE077D}" dt="2025-09-11T14:04:20.195" v="3928" actId="20577"/>
          <ac:spMkLst>
            <pc:docMk/>
            <pc:sldMk cId="1770253745" sldId="293"/>
            <ac:spMk id="2" creationId="{D670990A-D80D-6801-DBED-1B78ECFAA4B7}"/>
          </ac:spMkLst>
        </pc:spChg>
        <pc:spChg chg="mod">
          <ac:chgData name="daniele spalazzi" userId="b9f990415ca2b1a3" providerId="LiveId" clId="{25902244-9E13-4F3B-9B3E-5822AADE077D}" dt="2025-09-11T14:11:41.685" v="4046" actId="20577"/>
          <ac:spMkLst>
            <pc:docMk/>
            <pc:sldMk cId="1770253745" sldId="293"/>
            <ac:spMk id="3" creationId="{4CDCB7EB-52E2-F34F-5B3C-766AC8EB078A}"/>
          </ac:spMkLst>
        </pc:spChg>
        <pc:spChg chg="del mod">
          <ac:chgData name="daniele spalazzi" userId="b9f990415ca2b1a3" providerId="LiveId" clId="{25902244-9E13-4F3B-9B3E-5822AADE077D}" dt="2025-09-11T14:06:34.292" v="3931"/>
          <ac:spMkLst>
            <pc:docMk/>
            <pc:sldMk cId="1770253745" sldId="293"/>
            <ac:spMk id="4" creationId="{EDD5FBC3-C9BA-4BD6-5467-1AADD2AF6069}"/>
          </ac:spMkLst>
        </pc:spChg>
        <pc:spChg chg="mod">
          <ac:chgData name="daniele spalazzi" userId="b9f990415ca2b1a3" providerId="LiveId" clId="{25902244-9E13-4F3B-9B3E-5822AADE077D}" dt="2025-09-11T14:12:01.855" v="4103" actId="20577"/>
          <ac:spMkLst>
            <pc:docMk/>
            <pc:sldMk cId="1770253745" sldId="293"/>
            <ac:spMk id="5" creationId="{64B57412-7393-C4B2-ED2C-F9F417B85A0B}"/>
          </ac:spMkLst>
        </pc:spChg>
        <pc:spChg chg="del">
          <ac:chgData name="daniele spalazzi" userId="b9f990415ca2b1a3" providerId="LiveId" clId="{25902244-9E13-4F3B-9B3E-5822AADE077D}" dt="2025-09-11T14:10:13.625" v="3944"/>
          <ac:spMkLst>
            <pc:docMk/>
            <pc:sldMk cId="1770253745" sldId="293"/>
            <ac:spMk id="6" creationId="{0447EE7B-CDCA-CABD-A255-35B917CE98C2}"/>
          </ac:spMkLst>
        </pc:spChg>
        <pc:spChg chg="mod">
          <ac:chgData name="daniele spalazzi" userId="b9f990415ca2b1a3" providerId="LiveId" clId="{25902244-9E13-4F3B-9B3E-5822AADE077D}" dt="2025-09-11T14:22:39.308" v="4543" actId="20577"/>
          <ac:spMkLst>
            <pc:docMk/>
            <pc:sldMk cId="1770253745" sldId="293"/>
            <ac:spMk id="8" creationId="{8BD71FE1-7E9E-9EEC-1005-553AC4CED926}"/>
          </ac:spMkLst>
        </pc:spChg>
        <pc:spChg chg="add del mod">
          <ac:chgData name="daniele spalazzi" userId="b9f990415ca2b1a3" providerId="LiveId" clId="{25902244-9E13-4F3B-9B3E-5822AADE077D}" dt="2025-09-11T14:06:38.668" v="3932"/>
          <ac:spMkLst>
            <pc:docMk/>
            <pc:sldMk cId="1770253745" sldId="293"/>
            <ac:spMk id="10" creationId="{C668DB0D-FAE3-2D98-ABCB-7F4C75ED0534}"/>
          </ac:spMkLst>
        </pc:spChg>
        <pc:spChg chg="add del mod">
          <ac:chgData name="daniele spalazzi" userId="b9f990415ca2b1a3" providerId="LiveId" clId="{25902244-9E13-4F3B-9B3E-5822AADE077D}" dt="2025-09-11T14:09:59.149" v="3941"/>
          <ac:spMkLst>
            <pc:docMk/>
            <pc:sldMk cId="1770253745" sldId="293"/>
            <ac:spMk id="11" creationId="{BBE41908-47F6-722A-110B-A37D574ED227}"/>
          </ac:spMkLst>
        </pc:spChg>
        <pc:spChg chg="add del mod">
          <ac:chgData name="daniele spalazzi" userId="b9f990415ca2b1a3" providerId="LiveId" clId="{25902244-9E13-4F3B-9B3E-5822AADE077D}" dt="2025-09-11T14:06:43.902" v="3935" actId="478"/>
          <ac:spMkLst>
            <pc:docMk/>
            <pc:sldMk cId="1770253745" sldId="293"/>
            <ac:spMk id="12" creationId="{3AC0EE1B-C70F-50A9-3211-3FAA2A807CF8}"/>
          </ac:spMkLst>
        </pc:spChg>
        <pc:spChg chg="add del mod">
          <ac:chgData name="daniele spalazzi" userId="b9f990415ca2b1a3" providerId="LiveId" clId="{25902244-9E13-4F3B-9B3E-5822AADE077D}" dt="2025-09-11T14:07:15.162" v="3940" actId="478"/>
          <ac:spMkLst>
            <pc:docMk/>
            <pc:sldMk cId="1770253745" sldId="293"/>
            <ac:spMk id="13" creationId="{A4FC7739-5360-11BA-C69E-EC03049821F9}"/>
          </ac:spMkLst>
        </pc:spChg>
        <pc:picChg chg="add mod">
          <ac:chgData name="daniele spalazzi" userId="b9f990415ca2b1a3" providerId="LiveId" clId="{25902244-9E13-4F3B-9B3E-5822AADE077D}" dt="2025-09-11T14:10:57.386" v="3955" actId="1076"/>
          <ac:picMkLst>
            <pc:docMk/>
            <pc:sldMk cId="1770253745" sldId="293"/>
            <ac:picMk id="15" creationId="{9D7AA679-FB7A-E7CA-4E5C-ACB3F2C061A7}"/>
          </ac:picMkLst>
        </pc:picChg>
        <pc:picChg chg="add mod">
          <ac:chgData name="daniele spalazzi" userId="b9f990415ca2b1a3" providerId="LiveId" clId="{25902244-9E13-4F3B-9B3E-5822AADE077D}" dt="2025-09-11T14:10:42.904" v="3952" actId="1076"/>
          <ac:picMkLst>
            <pc:docMk/>
            <pc:sldMk cId="1770253745" sldId="293"/>
            <ac:picMk id="17" creationId="{1FB5AE73-DB9F-E009-9265-91A18E7CC23C}"/>
          </ac:picMkLst>
        </pc:picChg>
      </pc:sldChg>
      <pc:sldChg chg="addSp delSp modSp add mod">
        <pc:chgData name="daniele spalazzi" userId="b9f990415ca2b1a3" providerId="LiveId" clId="{25902244-9E13-4F3B-9B3E-5822AADE077D}" dt="2025-09-11T14:41:32.923" v="5293" actId="20577"/>
        <pc:sldMkLst>
          <pc:docMk/>
          <pc:sldMk cId="1158775359" sldId="294"/>
        </pc:sldMkLst>
        <pc:spChg chg="mod">
          <ac:chgData name="daniele spalazzi" userId="b9f990415ca2b1a3" providerId="LiveId" clId="{25902244-9E13-4F3B-9B3E-5822AADE077D}" dt="2025-09-11T14:12:53.433" v="4153" actId="14100"/>
          <ac:spMkLst>
            <pc:docMk/>
            <pc:sldMk cId="1158775359" sldId="294"/>
            <ac:spMk id="2" creationId="{25D8B746-8983-BCBB-6BF3-139AAD59808F}"/>
          </ac:spMkLst>
        </pc:spChg>
        <pc:spChg chg="del">
          <ac:chgData name="daniele spalazzi" userId="b9f990415ca2b1a3" providerId="LiveId" clId="{25902244-9E13-4F3B-9B3E-5822AADE077D}" dt="2025-09-11T14:13:37.544" v="4170" actId="478"/>
          <ac:spMkLst>
            <pc:docMk/>
            <pc:sldMk cId="1158775359" sldId="294"/>
            <ac:spMk id="3" creationId="{DA6E0BE2-BE8E-D79B-A114-DB44CFB198C1}"/>
          </ac:spMkLst>
        </pc:spChg>
        <pc:spChg chg="del">
          <ac:chgData name="daniele spalazzi" userId="b9f990415ca2b1a3" providerId="LiveId" clId="{25902244-9E13-4F3B-9B3E-5822AADE077D}" dt="2025-09-11T14:13:26.621" v="4165" actId="478"/>
          <ac:spMkLst>
            <pc:docMk/>
            <pc:sldMk cId="1158775359" sldId="294"/>
            <ac:spMk id="5" creationId="{F47EA4F8-D1AE-798C-AE3F-59D2B75312C0}"/>
          </ac:spMkLst>
        </pc:spChg>
        <pc:spChg chg="mod">
          <ac:chgData name="daniele spalazzi" userId="b9f990415ca2b1a3" providerId="LiveId" clId="{25902244-9E13-4F3B-9B3E-5822AADE077D}" dt="2025-09-11T14:41:32.923" v="5293" actId="20577"/>
          <ac:spMkLst>
            <pc:docMk/>
            <pc:sldMk cId="1158775359" sldId="294"/>
            <ac:spMk id="8" creationId="{53F8BD73-956B-D98A-1736-EB5B31BC6215}"/>
          </ac:spMkLst>
        </pc:spChg>
        <pc:spChg chg="add del mod">
          <ac:chgData name="daniele spalazzi" userId="b9f990415ca2b1a3" providerId="LiveId" clId="{25902244-9E13-4F3B-9B3E-5822AADE077D}" dt="2025-09-11T14:13:19.559" v="4160"/>
          <ac:spMkLst>
            <pc:docMk/>
            <pc:sldMk cId="1158775359" sldId="294"/>
            <ac:spMk id="11" creationId="{936EAC03-4DB6-F9C1-085C-0CDD5B44E7CA}"/>
          </ac:spMkLst>
        </pc:spChg>
        <pc:spChg chg="add del mod">
          <ac:chgData name="daniele spalazzi" userId="b9f990415ca2b1a3" providerId="LiveId" clId="{25902244-9E13-4F3B-9B3E-5822AADE077D}" dt="2025-09-11T14:13:23.871" v="4164" actId="478"/>
          <ac:spMkLst>
            <pc:docMk/>
            <pc:sldMk cId="1158775359" sldId="294"/>
            <ac:spMk id="14" creationId="{24FCF934-7072-B22C-076D-CD678193C39D}"/>
          </ac:spMkLst>
        </pc:spChg>
        <pc:spChg chg="add del mod">
          <ac:chgData name="daniele spalazzi" userId="b9f990415ca2b1a3" providerId="LiveId" clId="{25902244-9E13-4F3B-9B3E-5822AADE077D}" dt="2025-09-11T14:13:29.106" v="4166" actId="478"/>
          <ac:spMkLst>
            <pc:docMk/>
            <pc:sldMk cId="1158775359" sldId="294"/>
            <ac:spMk id="18" creationId="{B2457908-C4D4-5A98-3FD0-0A44CF4C9C9A}"/>
          </ac:spMkLst>
        </pc:spChg>
        <pc:spChg chg="add del mod">
          <ac:chgData name="daniele spalazzi" userId="b9f990415ca2b1a3" providerId="LiveId" clId="{25902244-9E13-4F3B-9B3E-5822AADE077D}" dt="2025-09-11T14:13:39.715" v="4171" actId="478"/>
          <ac:spMkLst>
            <pc:docMk/>
            <pc:sldMk cId="1158775359" sldId="294"/>
            <ac:spMk id="20" creationId="{3072A263-270B-58AF-827B-098B58582072}"/>
          </ac:spMkLst>
        </pc:spChg>
        <pc:picChg chg="add del mod">
          <ac:chgData name="daniele spalazzi" userId="b9f990415ca2b1a3" providerId="LiveId" clId="{25902244-9E13-4F3B-9B3E-5822AADE077D}" dt="2025-09-11T14:13:15.443" v="4158" actId="478"/>
          <ac:picMkLst>
            <pc:docMk/>
            <pc:sldMk cId="1158775359" sldId="294"/>
            <ac:picMk id="6" creationId="{8AE2F312-1F3C-2748-E575-E594AB8DFC71}"/>
          </ac:picMkLst>
        </pc:picChg>
        <pc:picChg chg="add mod">
          <ac:chgData name="daniele spalazzi" userId="b9f990415ca2b1a3" providerId="LiveId" clId="{25902244-9E13-4F3B-9B3E-5822AADE077D}" dt="2025-09-11T14:13:44.886" v="4172" actId="1076"/>
          <ac:picMkLst>
            <pc:docMk/>
            <pc:sldMk cId="1158775359" sldId="294"/>
            <ac:picMk id="13" creationId="{58E4E3F2-B0ED-9901-2EAB-02C8F026A7A5}"/>
          </ac:picMkLst>
        </pc:picChg>
        <pc:picChg chg="del mod">
          <ac:chgData name="daniele spalazzi" userId="b9f990415ca2b1a3" providerId="LiveId" clId="{25902244-9E13-4F3B-9B3E-5822AADE077D}" dt="2025-09-11T14:13:21.388" v="4163" actId="478"/>
          <ac:picMkLst>
            <pc:docMk/>
            <pc:sldMk cId="1158775359" sldId="294"/>
            <ac:picMk id="15" creationId="{DF5EBC10-38B3-1EDB-F334-0837CD93651C}"/>
          </ac:picMkLst>
        </pc:picChg>
        <pc:picChg chg="del">
          <ac:chgData name="daniele spalazzi" userId="b9f990415ca2b1a3" providerId="LiveId" clId="{25902244-9E13-4F3B-9B3E-5822AADE077D}" dt="2025-09-11T14:13:17.027" v="4159" actId="478"/>
          <ac:picMkLst>
            <pc:docMk/>
            <pc:sldMk cId="1158775359" sldId="294"/>
            <ac:picMk id="17" creationId="{54061DC4-3E02-DAE7-F553-98C971087A58}"/>
          </ac:picMkLst>
        </pc:picChg>
      </pc:sldChg>
      <pc:sldChg chg="addSp delSp modSp add mod">
        <pc:chgData name="daniele spalazzi" userId="b9f990415ca2b1a3" providerId="LiveId" clId="{25902244-9E13-4F3B-9B3E-5822AADE077D}" dt="2025-09-11T14:22:31.636" v="4541" actId="20577"/>
        <pc:sldMkLst>
          <pc:docMk/>
          <pc:sldMk cId="350869815" sldId="295"/>
        </pc:sldMkLst>
        <pc:spChg chg="mod">
          <ac:chgData name="daniele spalazzi" userId="b9f990415ca2b1a3" providerId="LiveId" clId="{25902244-9E13-4F3B-9B3E-5822AADE077D}" dt="2025-09-11T14:15:26.793" v="4186" actId="20577"/>
          <ac:spMkLst>
            <pc:docMk/>
            <pc:sldMk cId="350869815" sldId="295"/>
            <ac:spMk id="2" creationId="{C4F53F63-DE82-818B-5B4B-E08A7AEE1BB2}"/>
          </ac:spMkLst>
        </pc:spChg>
        <pc:spChg chg="mod">
          <ac:chgData name="daniele spalazzi" userId="b9f990415ca2b1a3" providerId="LiveId" clId="{25902244-9E13-4F3B-9B3E-5822AADE077D}" dt="2025-09-11T14:15:43.043" v="4212" actId="20577"/>
          <ac:spMkLst>
            <pc:docMk/>
            <pc:sldMk cId="350869815" sldId="295"/>
            <ac:spMk id="3" creationId="{04EE8282-A21E-1795-EBB9-50D301A14249}"/>
          </ac:spMkLst>
        </pc:spChg>
        <pc:spChg chg="mod">
          <ac:chgData name="daniele spalazzi" userId="b9f990415ca2b1a3" providerId="LiveId" clId="{25902244-9E13-4F3B-9B3E-5822AADE077D}" dt="2025-09-11T14:15:56.418" v="4242" actId="20577"/>
          <ac:spMkLst>
            <pc:docMk/>
            <pc:sldMk cId="350869815" sldId="295"/>
            <ac:spMk id="5" creationId="{CC3C56C5-6E88-C063-9223-24C0BE6F64F0}"/>
          </ac:spMkLst>
        </pc:spChg>
        <pc:spChg chg="mod">
          <ac:chgData name="daniele spalazzi" userId="b9f990415ca2b1a3" providerId="LiveId" clId="{25902244-9E13-4F3B-9B3E-5822AADE077D}" dt="2025-09-11T14:22:31.636" v="4541" actId="20577"/>
          <ac:spMkLst>
            <pc:docMk/>
            <pc:sldMk cId="350869815" sldId="295"/>
            <ac:spMk id="8" creationId="{AF4F5AF8-5C3E-82C7-2B2E-023324A8EBBE}"/>
          </ac:spMkLst>
        </pc:spChg>
        <pc:spChg chg="add del mod">
          <ac:chgData name="daniele spalazzi" userId="b9f990415ca2b1a3" providerId="LiveId" clId="{25902244-9E13-4F3B-9B3E-5822AADE077D}" dt="2025-09-11T14:17:06.918" v="4255"/>
          <ac:spMkLst>
            <pc:docMk/>
            <pc:sldMk cId="350869815" sldId="295"/>
            <ac:spMk id="11" creationId="{D2EE131F-19F5-54AF-212B-C71ED2710020}"/>
          </ac:spMkLst>
        </pc:spChg>
        <pc:spChg chg="add del mod">
          <ac:chgData name="daniele spalazzi" userId="b9f990415ca2b1a3" providerId="LiveId" clId="{25902244-9E13-4F3B-9B3E-5822AADE077D}" dt="2025-09-11T14:17:42.215" v="4264" actId="478"/>
          <ac:spMkLst>
            <pc:docMk/>
            <pc:sldMk cId="350869815" sldId="295"/>
            <ac:spMk id="14" creationId="{1CC47321-7898-7552-49B4-CF647C13823D}"/>
          </ac:spMkLst>
        </pc:spChg>
        <pc:picChg chg="add mod">
          <ac:chgData name="daniele spalazzi" userId="b9f990415ca2b1a3" providerId="LiveId" clId="{25902244-9E13-4F3B-9B3E-5822AADE077D}" dt="2025-09-11T14:16:49.433" v="4254" actId="1076"/>
          <ac:picMkLst>
            <pc:docMk/>
            <pc:sldMk cId="350869815" sldId="295"/>
            <ac:picMk id="6" creationId="{FF7E773F-FE2F-3577-C3CB-018C1A92FBFB}"/>
          </ac:picMkLst>
        </pc:picChg>
        <pc:picChg chg="add mod">
          <ac:chgData name="daniele spalazzi" userId="b9f990415ca2b1a3" providerId="LiveId" clId="{25902244-9E13-4F3B-9B3E-5822AADE077D}" dt="2025-09-11T14:17:38.019" v="4263" actId="1076"/>
          <ac:picMkLst>
            <pc:docMk/>
            <pc:sldMk cId="350869815" sldId="295"/>
            <ac:picMk id="13" creationId="{65040F6A-8A8C-8758-7433-2C30D01091DA}"/>
          </ac:picMkLst>
        </pc:picChg>
        <pc:picChg chg="del">
          <ac:chgData name="daniele spalazzi" userId="b9f990415ca2b1a3" providerId="LiveId" clId="{25902244-9E13-4F3B-9B3E-5822AADE077D}" dt="2025-09-11T14:17:24.841" v="4262" actId="478"/>
          <ac:picMkLst>
            <pc:docMk/>
            <pc:sldMk cId="350869815" sldId="295"/>
            <ac:picMk id="15" creationId="{A87E8385-96CB-BBDC-27D1-06441F61199E}"/>
          </ac:picMkLst>
        </pc:picChg>
        <pc:picChg chg="del">
          <ac:chgData name="daniele spalazzi" userId="b9f990415ca2b1a3" providerId="LiveId" clId="{25902244-9E13-4F3B-9B3E-5822AADE077D}" dt="2025-09-11T14:16:32.231" v="4251" actId="478"/>
          <ac:picMkLst>
            <pc:docMk/>
            <pc:sldMk cId="350869815" sldId="295"/>
            <ac:picMk id="17" creationId="{4D8599E5-C95A-691F-DCF0-286E6947D87A}"/>
          </ac:picMkLst>
        </pc:picChg>
      </pc:sldChg>
      <pc:sldChg chg="modSp mod">
        <pc:chgData name="daniele spalazzi" userId="b9f990415ca2b1a3" providerId="LiveId" clId="{25902244-9E13-4F3B-9B3E-5822AADE077D}" dt="2025-09-11T14:40:21.801" v="5287" actId="20577"/>
        <pc:sldMkLst>
          <pc:docMk/>
          <pc:sldMk cId="1927015348" sldId="296"/>
        </pc:sldMkLst>
        <pc:spChg chg="mod">
          <ac:chgData name="daniele spalazzi" userId="b9f990415ca2b1a3" providerId="LiveId" clId="{25902244-9E13-4F3B-9B3E-5822AADE077D}" dt="2025-09-11T14:40:21.801" v="5287" actId="20577"/>
          <ac:spMkLst>
            <pc:docMk/>
            <pc:sldMk cId="1927015348" sldId="296"/>
            <ac:spMk id="5" creationId="{9D280171-185E-CF74-14AF-41717E1AC578}"/>
          </ac:spMkLst>
        </pc:spChg>
      </pc:sldChg>
      <pc:sldChg chg="addSp delSp modSp add mod ord">
        <pc:chgData name="daniele spalazzi" userId="b9f990415ca2b1a3" providerId="LiveId" clId="{25902244-9E13-4F3B-9B3E-5822AADE077D}" dt="2025-09-11T14:22:26.472" v="4537" actId="20577"/>
        <pc:sldMkLst>
          <pc:docMk/>
          <pc:sldMk cId="1705762585" sldId="297"/>
        </pc:sldMkLst>
        <pc:spChg chg="mod">
          <ac:chgData name="daniele spalazzi" userId="b9f990415ca2b1a3" providerId="LiveId" clId="{25902244-9E13-4F3B-9B3E-5822AADE077D}" dt="2025-09-11T14:18:58.965" v="4378" actId="20577"/>
          <ac:spMkLst>
            <pc:docMk/>
            <pc:sldMk cId="1705762585" sldId="297"/>
            <ac:spMk id="2" creationId="{756E048D-B810-9603-E454-981C508C1A8B}"/>
          </ac:spMkLst>
        </pc:spChg>
        <pc:spChg chg="add del mod">
          <ac:chgData name="daniele spalazzi" userId="b9f990415ca2b1a3" providerId="LiveId" clId="{25902244-9E13-4F3B-9B3E-5822AADE077D}" dt="2025-09-11T14:19:33.196" v="4384" actId="478"/>
          <ac:spMkLst>
            <pc:docMk/>
            <pc:sldMk cId="1705762585" sldId="297"/>
            <ac:spMk id="6" creationId="{1C6B0F58-CE2C-3FAA-28D0-2EEA68933B69}"/>
          </ac:spMkLst>
        </pc:spChg>
        <pc:spChg chg="mod">
          <ac:chgData name="daniele spalazzi" userId="b9f990415ca2b1a3" providerId="LiveId" clId="{25902244-9E13-4F3B-9B3E-5822AADE077D}" dt="2025-09-11T14:22:26.472" v="4537" actId="20577"/>
          <ac:spMkLst>
            <pc:docMk/>
            <pc:sldMk cId="1705762585" sldId="297"/>
            <ac:spMk id="8" creationId="{3CA043BE-CCBA-AB2B-CE4D-018B2FFC6B67}"/>
          </ac:spMkLst>
        </pc:spChg>
        <pc:picChg chg="add mod">
          <ac:chgData name="daniele spalazzi" userId="b9f990415ca2b1a3" providerId="LiveId" clId="{25902244-9E13-4F3B-9B3E-5822AADE077D}" dt="2025-09-11T14:19:41.277" v="4385" actId="1076"/>
          <ac:picMkLst>
            <pc:docMk/>
            <pc:sldMk cId="1705762585" sldId="297"/>
            <ac:picMk id="4" creationId="{7FDEED16-13C3-14AE-C7DB-DEBA219D3B9B}"/>
          </ac:picMkLst>
        </pc:picChg>
        <pc:picChg chg="add mod">
          <ac:chgData name="daniele spalazzi" userId="b9f990415ca2b1a3" providerId="LiveId" clId="{25902244-9E13-4F3B-9B3E-5822AADE077D}" dt="2025-09-11T14:20:05.418" v="4386"/>
          <ac:picMkLst>
            <pc:docMk/>
            <pc:sldMk cId="1705762585" sldId="297"/>
            <ac:picMk id="11" creationId="{01064D62-820D-D560-9542-B33ABE368C70}"/>
          </ac:picMkLst>
        </pc:picChg>
        <pc:picChg chg="del">
          <ac:chgData name="daniele spalazzi" userId="b9f990415ca2b1a3" providerId="LiveId" clId="{25902244-9E13-4F3B-9B3E-5822AADE077D}" dt="2025-09-11T14:19:30.277" v="4383" actId="478"/>
          <ac:picMkLst>
            <pc:docMk/>
            <pc:sldMk cId="1705762585" sldId="297"/>
            <ac:picMk id="13" creationId="{D17186FC-5F5D-B11F-B360-0368392F6F6C}"/>
          </ac:picMkLst>
        </pc:picChg>
        <pc:picChg chg="add mod">
          <ac:chgData name="daniele spalazzi" userId="b9f990415ca2b1a3" providerId="LiveId" clId="{25902244-9E13-4F3B-9B3E-5822AADE077D}" dt="2025-09-11T14:20:13.431" v="4387"/>
          <ac:picMkLst>
            <pc:docMk/>
            <pc:sldMk cId="1705762585" sldId="297"/>
            <ac:picMk id="14" creationId="{5B52C78F-D518-B12A-5834-FA0DC9A7CCA2}"/>
          </ac:picMkLst>
        </pc:picChg>
      </pc:sldChg>
      <pc:sldChg chg="modSp add mod">
        <pc:chgData name="daniele spalazzi" userId="b9f990415ca2b1a3" providerId="LiveId" clId="{25902244-9E13-4F3B-9B3E-5822AADE077D}" dt="2025-09-11T14:30:28.497" v="5185" actId="20577"/>
        <pc:sldMkLst>
          <pc:docMk/>
          <pc:sldMk cId="2024651898" sldId="298"/>
        </pc:sldMkLst>
        <pc:spChg chg="mod">
          <ac:chgData name="daniele spalazzi" userId="b9f990415ca2b1a3" providerId="LiveId" clId="{25902244-9E13-4F3B-9B3E-5822AADE077D}" dt="2025-09-11T14:20:46.109" v="4415" actId="20577"/>
          <ac:spMkLst>
            <pc:docMk/>
            <pc:sldMk cId="2024651898" sldId="298"/>
            <ac:spMk id="2" creationId="{0680D8C7-72A2-A874-FADE-B11E2D102B95}"/>
          </ac:spMkLst>
        </pc:spChg>
        <pc:spChg chg="mod">
          <ac:chgData name="daniele spalazzi" userId="b9f990415ca2b1a3" providerId="LiveId" clId="{25902244-9E13-4F3B-9B3E-5822AADE077D}" dt="2025-09-11T14:30:28.497" v="5185" actId="20577"/>
          <ac:spMkLst>
            <pc:docMk/>
            <pc:sldMk cId="2024651898" sldId="298"/>
            <ac:spMk id="4" creationId="{36FAFC93-5210-DD80-CBFC-85F2592799AC}"/>
          </ac:spMkLst>
        </pc:spChg>
      </pc:sldChg>
      <pc:sldChg chg="modSp mod">
        <pc:chgData name="daniele spalazzi" userId="b9f990415ca2b1a3" providerId="LiveId" clId="{25902244-9E13-4F3B-9B3E-5822AADE077D}" dt="2025-09-11T14:40:16.582" v="5285" actId="20577"/>
        <pc:sldMkLst>
          <pc:docMk/>
          <pc:sldMk cId="14201226" sldId="299"/>
        </pc:sldMkLst>
        <pc:spChg chg="mod">
          <ac:chgData name="daniele spalazzi" userId="b9f990415ca2b1a3" providerId="LiveId" clId="{25902244-9E13-4F3B-9B3E-5822AADE077D}" dt="2025-09-11T14:40:16.582" v="5285" actId="20577"/>
          <ac:spMkLst>
            <pc:docMk/>
            <pc:sldMk cId="14201226" sldId="299"/>
            <ac:spMk id="5" creationId="{4B24DCB8-9EAE-F37C-85E7-657139D41047}"/>
          </ac:spMkLst>
        </pc:spChg>
      </pc:sldChg>
      <pc:sldChg chg="modSp mod">
        <pc:chgData name="daniele spalazzi" userId="b9f990415ca2b1a3" providerId="LiveId" clId="{25902244-9E13-4F3B-9B3E-5822AADE077D}" dt="2025-09-11T14:40:11.129" v="5283" actId="20577"/>
        <pc:sldMkLst>
          <pc:docMk/>
          <pc:sldMk cId="1526453386" sldId="300"/>
        </pc:sldMkLst>
        <pc:spChg chg="mod">
          <ac:chgData name="daniele spalazzi" userId="b9f990415ca2b1a3" providerId="LiveId" clId="{25902244-9E13-4F3B-9B3E-5822AADE077D}" dt="2025-09-11T14:40:11.129" v="5283" actId="20577"/>
          <ac:spMkLst>
            <pc:docMk/>
            <pc:sldMk cId="1526453386" sldId="300"/>
            <ac:spMk id="5" creationId="{77934D57-FAD8-2976-9EC8-6B9AA08A7CE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54730-5EBA-4920-A6C4-7F8458A7F940}" type="datetime1">
              <a:rPr lang="it-IT" smtClean="0"/>
              <a:t>11/09/2025</a:t>
            </a:fld>
            <a:endParaRPr lang="it-IT"/>
          </a:p>
        </p:txBody>
      </p:sp>
      <p:sp>
        <p:nvSpPr>
          <p:cNvPr id="4" name="Segnaposto piè di pa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it-IT" smtClean="0"/>
              <a:t>‹N›</a:t>
            </a:fld>
            <a:endParaRPr lang="it-IT"/>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1C34-318D-43A8-83F5-3AC8647FE75E}" type="datetime1">
              <a:rPr lang="it-IT" smtClean="0"/>
              <a:pPr/>
              <a:t>11/09/2025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it-IT" noProof="0" smtClean="0"/>
              <a:t>‹N›</a:t>
            </a:fld>
            <a:endParaRPr lang="it-IT"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a:t>
            </a:fld>
            <a:endParaRPr lang="it-IT"/>
          </a:p>
        </p:txBody>
      </p:sp>
    </p:spTree>
    <p:extLst>
      <p:ext uri="{BB962C8B-B14F-4D97-AF65-F5344CB8AC3E}">
        <p14:creationId xmlns:p14="http://schemas.microsoft.com/office/powerpoint/2010/main" val="384295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4B9A9E5-4F7F-4A7D-9DE1-899232329269}" type="slidenum">
              <a:rPr lang="it-IT" smtClean="0"/>
              <a:t>23</a:t>
            </a:fld>
            <a:endParaRPr lang="it-IT"/>
          </a:p>
        </p:txBody>
      </p:sp>
    </p:spTree>
    <p:extLst>
      <p:ext uri="{BB962C8B-B14F-4D97-AF65-F5344CB8AC3E}">
        <p14:creationId xmlns:p14="http://schemas.microsoft.com/office/powerpoint/2010/main" val="170328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8" name="Elemento gra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3" name="Segnaposto tes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4" name="Segnaposto tes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gli stili del testo dello schema</a:t>
            </a:r>
          </a:p>
        </p:txBody>
      </p:sp>
      <p:pic>
        <p:nvPicPr>
          <p:cNvPr id="11" name="Elemento gra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Elemento gra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Elemento gra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Segnaposto contenuto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26" name="Segnaposto contenuto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a:p>
            <a:pPr lvl="1" rtl="0"/>
            <a:endParaRPr lang="it-IT" noProof="0"/>
          </a:p>
        </p:txBody>
      </p:sp>
      <p:sp>
        <p:nvSpPr>
          <p:cNvPr id="27" name="Segnaposto contenuto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uto du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pic>
        <p:nvPicPr>
          <p:cNvPr id="11" name="Elemento gra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to">
    <p:spTree>
      <p:nvGrpSpPr>
        <p:cNvPr id="1" name=""/>
        <p:cNvGrpSpPr/>
        <p:nvPr/>
      </p:nvGrpSpPr>
      <p:grpSpPr>
        <a:xfrm>
          <a:off x="0" y="0"/>
          <a:ext cx="0" cy="0"/>
          <a:chOff x="0" y="0"/>
          <a:chExt cx="0" cy="0"/>
        </a:xfrm>
      </p:grpSpPr>
      <p:pic>
        <p:nvPicPr>
          <p:cNvPr id="14" name="Elemento gra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o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20" name="Segnaposto tes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5" name="Segnaposto tes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6" name="Segnaposto tes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7" name="Segnaposto tes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8" name="Segnaposto tes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9" name="Segnaposto tes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1" name="Segnaposto dat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22" name="Segnaposto piè di pa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24" name="Segnaposto numero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quenza temporale 2">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2" name="Tito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 DELLO SCHEMA</a:t>
            </a:r>
          </a:p>
        </p:txBody>
      </p:sp>
      <p:sp>
        <p:nvSpPr>
          <p:cNvPr id="6" name="Segnaposto tes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7" name="Segnaposto tes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8" name="Segnaposto tes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9" name="Segnaposto tes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0" name="Segnaposto tes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1" name="Segnaposto tes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12" name="Segnaposto tes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3" name="Segnaposto tes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4" name="Segnaposto tes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5" name="Segnaposto tes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6" name="Segnaposto tes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7" name="Segnaposto tes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8" name="Segnaposto tes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9" name="Segnaposto tes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0" name="Segnaposto tes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1" name="Segnaposto tes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2" name="Segnaposto tes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3" name="Segnaposto tes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4" name="Segnaposto tes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5" name="Segnaposto tes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6" name="Segnaposto tes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7" name="Segnaposto tes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8" name="Segnaposto tes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9" name="Segnaposto tes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0" name="Segnaposto tes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1" name="Segnaposto tes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2" name="Rettango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36" name="Segnaposto dat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37" name="Segnaposto piè di pa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38" name="Segnaposto numero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defRPr>
            </a:lvl1pPr>
          </a:lstStyle>
          <a:p>
            <a:pPr rtl="0"/>
            <a:r>
              <a:rPr lang="it-IT" noProof="0"/>
              <a:t>Fai clic sull'icona per aggiungere l'elemento grafico SmartArt</a:t>
            </a:r>
          </a:p>
        </p:txBody>
      </p:sp>
      <p:sp>
        <p:nvSpPr>
          <p:cNvPr id="2" name="Tito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3" name="Segnaposto dat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it-IT" noProof="0"/>
              <a:t>20XX</a:t>
            </a:r>
          </a:p>
        </p:txBody>
      </p:sp>
      <p:sp>
        <p:nvSpPr>
          <p:cNvPr id="4" name="Segnaposto piè di pa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it-IT" noProof="0"/>
              <a:t>Presentazione</a:t>
            </a:r>
          </a:p>
        </p:txBody>
      </p:sp>
      <p:cxnSp>
        <p:nvCxnSpPr>
          <p:cNvPr id="10" name="Connettore dirit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numero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l team di 4 person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cxnSp>
        <p:nvCxnSpPr>
          <p:cNvPr id="10" name="Connettore dirit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l team di 8 pers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5" name="Segnaposto immagine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6" name="Segnaposto immagine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7" name="Segnaposto immagine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58" name="Segnaposto immagine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4" name="Segnaposto tes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2" name="Segnaposto tes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9" name="Segnaposto tes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3" name="Segnaposto tes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0" name="Segnaposto tes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4" name="Segnaposto tes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1" name="Segnaposto tes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5" name="Segnaposto tes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it-IT" noProof="0" smtClean="0"/>
              <a:t>‹N›</a:t>
            </a:fld>
            <a:endParaRPr lang="it-IT" noProof="0"/>
          </a:p>
        </p:txBody>
      </p:sp>
      <p:pic>
        <p:nvPicPr>
          <p:cNvPr id="13" name="Elemento gra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Elemento gra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to 3">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contenut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7" name="Segnaposto tes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4" name="Segnaposto contenut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8" name="Segnaposto tes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5" name="Segnaposto contenut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9" name="Segnaposto tes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6" name="Segnaposto contenut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14" name="Segnaposto tes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3" name="Segnaposto tes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egnaposto contenuto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iepilog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23" name="Connettore dirit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Segnaposto dat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22" name="Segnaposto piè di pa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24" name="Segnaposto numero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hiusura">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6" name="Elemento gra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Segnaposto dat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it-IT" noProof="0"/>
              <a:t>20XX</a:t>
            </a:r>
          </a:p>
        </p:txBody>
      </p:sp>
      <p:sp>
        <p:nvSpPr>
          <p:cNvPr id="10" name="Segnaposto piè di pa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it-IT" noProof="0"/>
              <a:t>Presentazione</a:t>
            </a:r>
          </a:p>
        </p:txBody>
      </p:sp>
      <p:sp>
        <p:nvSpPr>
          <p:cNvPr id="11" name="Segnaposto numero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Elemento gra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o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it-IT" noProof="0"/>
              <a:t>FARE CLIC PER MODIFICARE LO STILE DEL TITOLO</a:t>
            </a:r>
          </a:p>
        </p:txBody>
      </p:sp>
      <p:sp>
        <p:nvSpPr>
          <p:cNvPr id="3" name="Segnaposto contenuto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it-IT" noProof="0"/>
              <a:t>20XX</a:t>
            </a:r>
          </a:p>
        </p:txBody>
      </p:sp>
      <p:sp>
        <p:nvSpPr>
          <p:cNvPr id="5" name="Segnaposto piè di pa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it-IT" noProof="0"/>
              <a:t>Presentazione</a:t>
            </a:r>
          </a:p>
        </p:txBody>
      </p:sp>
      <p:sp>
        <p:nvSpPr>
          <p:cNvPr id="6" name="Segnaposto numero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12" name="Elemento gra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IL TITOLO</a:t>
            </a:r>
          </a:p>
        </p:txBody>
      </p:sp>
      <p:sp>
        <p:nvSpPr>
          <p:cNvPr id="16" name="Segnaposto tes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7" name="Segnaposto tes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8" name="Segnaposto tes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9" name="Segnaposto tes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34" name="Segnaposto tes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5" name="Segnaposto tes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6" name="Segnaposto tes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7" name="Segnaposto tes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cxnSp>
        <p:nvCxnSpPr>
          <p:cNvPr id="3" name="Connettore dirit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nettore dirit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nettore dirit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nettore dirit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Segnaposto dat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it-IT" noProof="0"/>
              <a:t>20XX</a:t>
            </a:r>
          </a:p>
        </p:txBody>
      </p:sp>
      <p:sp>
        <p:nvSpPr>
          <p:cNvPr id="6" name="Segnaposto piè di pa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it-IT" noProof="0"/>
              <a:t>Presentazione</a:t>
            </a:r>
          </a:p>
        </p:txBody>
      </p:sp>
      <p:sp>
        <p:nvSpPr>
          <p:cNvPr id="7" name="Segnaposto numero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nna contenuto 3">
    <p:bg>
      <p:bgPr>
        <a:solidFill>
          <a:schemeClr val="accent2"/>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1" name="Segnaposto tes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2" name="Segnaposto tes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3" name="Segnaposto tes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4" name="Segnaposto tes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2" name="Segnaposto tes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13" name="Segnaposto tes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it-IT" noProof="0"/>
              <a:t>20XX</a:t>
            </a:r>
          </a:p>
        </p:txBody>
      </p:sp>
      <p:sp>
        <p:nvSpPr>
          <p:cNvPr id="4" name="Segnaposto piè di pa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it-IT" noProof="0" smtClean="0"/>
              <a:t>‹N›</a:t>
            </a:fld>
            <a:endParaRPr lang="it-IT" noProof="0"/>
          </a:p>
        </p:txBody>
      </p:sp>
      <p:cxnSp>
        <p:nvCxnSpPr>
          <p:cNvPr id="2" name="Connettore dirit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Elemento gra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Elemento gra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nna contenuto 2">
    <p:bg>
      <p:bgPr>
        <a:solidFill>
          <a:schemeClr val="bg1"/>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6" name="Segnaposto tes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8" name="Segnaposto tes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9" name="Segnaposto tes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0" name="Segnaposto tes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3" name="Segnaposto tes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4" name="Segnaposto tes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it-IT" noProof="0"/>
              <a:t>20XX</a:t>
            </a:r>
          </a:p>
        </p:txBody>
      </p:sp>
      <p:sp>
        <p:nvSpPr>
          <p:cNvPr id="4" name="Segnaposto piè di pa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it-IT" noProof="0"/>
              <a:t>Presentazione</a:t>
            </a:r>
          </a:p>
        </p:txBody>
      </p:sp>
      <p:sp>
        <p:nvSpPr>
          <p:cNvPr id="5" name="Segnaposto numero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it-IT" noProof="0" smtClean="0"/>
              <a:pPr rtl="0"/>
              <a:t>‹N›</a:t>
            </a:fld>
            <a:endParaRPr lang="it-IT" noProof="0"/>
          </a:p>
        </p:txBody>
      </p:sp>
      <p:pic>
        <p:nvPicPr>
          <p:cNvPr id="2" name="Elemento gra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zion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14" name="Connettore dirit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egnaposto dat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10" name="Segnaposto piè di pa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it-IT" noProof="0"/>
              <a:t>Presentazione</a:t>
            </a:r>
          </a:p>
        </p:txBody>
      </p:sp>
      <p:sp>
        <p:nvSpPr>
          <p:cNvPr id="11" name="Segnaposto numero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ruzione di sezi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it-IT" noProof="0"/>
              <a:t>FAI CLIC PER MODIFICARE LO STILE DEL TITOLO DELLO SCHEMA</a:t>
            </a:r>
          </a:p>
        </p:txBody>
      </p:sp>
      <p:pic>
        <p:nvPicPr>
          <p:cNvPr id="5" name="Elemento gra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o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cxnSp>
        <p:nvCxnSpPr>
          <p:cNvPr id="9" name="Connettore dirit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Segnaposto tes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2" name="Segnaposto tes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3" name="Segnaposto tes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4" name="Segnaposto tes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5" name="Segnaposto tes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6" name="Segnaposto tes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7" name="Segnaposto dat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it-IT" noProof="0"/>
              <a:t>20XX</a:t>
            </a:r>
          </a:p>
        </p:txBody>
      </p:sp>
      <p:sp>
        <p:nvSpPr>
          <p:cNvPr id="18" name="Segnaposto piè di pa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it-IT" noProof="0"/>
              <a:t>Presentazione</a:t>
            </a:r>
          </a:p>
        </p:txBody>
      </p:sp>
      <p:sp>
        <p:nvSpPr>
          <p:cNvPr id="19" name="Segnaposto numero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uto tr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it-IT" noProof="0"/>
              <a:t>20XX</a:t>
            </a:r>
          </a:p>
        </p:txBody>
      </p:sp>
      <p:sp>
        <p:nvSpPr>
          <p:cNvPr id="5" name="Segnaposto piè di pa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it-IT" noProof="0"/>
              <a:t>Presentazione</a:t>
            </a:r>
          </a:p>
        </p:txBody>
      </p:sp>
      <p:sp>
        <p:nvSpPr>
          <p:cNvPr id="6" name="Segnaposto numero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it-IT" dirty="0"/>
              <a:t>HPC Report</a:t>
            </a:r>
          </a:p>
        </p:txBody>
      </p:sp>
      <p:sp>
        <p:nvSpPr>
          <p:cNvPr id="3" name="Sottotito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1122202"/>
          </a:xfrm>
        </p:spPr>
        <p:txBody>
          <a:bodyPr rtlCol="0"/>
          <a:lstStyle/>
          <a:p>
            <a:pPr rtl="0"/>
            <a:r>
              <a:rPr lang="it-IT" dirty="0"/>
              <a:t>Enrico Bozzetto</a:t>
            </a:r>
          </a:p>
          <a:p>
            <a:pPr rtl="0"/>
            <a:r>
              <a:rPr lang="it-IT" dirty="0"/>
              <a:t>Daniele Spalazzi</a:t>
            </a:r>
          </a:p>
          <a:p>
            <a:pPr rtl="0"/>
            <a:r>
              <a:rPr lang="it-IT" dirty="0"/>
              <a:t>Simone </a:t>
            </a:r>
            <a:r>
              <a:rPr lang="it-IT" dirty="0" err="1"/>
              <a:t>Sticca</a:t>
            </a:r>
            <a:endParaRPr lang="it-IT"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34944-0DA8-E0F0-BFBE-06A0A2FC2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0D8C7-72A2-A874-FADE-B11E2D102B95}"/>
              </a:ext>
            </a:extLst>
          </p:cNvPr>
          <p:cNvSpPr>
            <a:spLocks noGrp="1"/>
          </p:cNvSpPr>
          <p:nvPr>
            <p:ph type="title"/>
          </p:nvPr>
        </p:nvSpPr>
        <p:spPr/>
        <p:txBody>
          <a:bodyPr/>
          <a:lstStyle/>
          <a:p>
            <a:r>
              <a:rPr lang="en-US" dirty="0"/>
              <a:t>Memory occupation results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6FAFC93-5210-DD80-CBFC-85F2592799AC}"/>
                  </a:ext>
                </a:extLst>
              </p:cNvPr>
              <p:cNvSpPr>
                <a:spLocks noGrp="1"/>
              </p:cNvSpPr>
              <p:nvPr>
                <p:ph sz="half" idx="2"/>
              </p:nvPr>
            </p:nvSpPr>
            <p:spPr>
              <a:xfrm>
                <a:off x="1243104" y="1956344"/>
                <a:ext cx="10114790" cy="4326470"/>
              </a:xfrm>
            </p:spPr>
            <p:txBody>
              <a:bodyPr vert="horz" lIns="91440" tIns="45720" rIns="91440" bIns="45720" rtlCol="0" anchor="t">
                <a:normAutofit/>
              </a:bodyPr>
              <a:lstStyle/>
              <a:p>
                <a:r>
                  <a:rPr lang="it-IT" dirty="0"/>
                  <a:t>The </a:t>
                </a:r>
                <a:r>
                  <a:rPr lang="it-IT" dirty="0" err="1"/>
                  <a:t>occupied</a:t>
                </a:r>
                <a:r>
                  <a:rPr lang="it-IT" dirty="0"/>
                  <a:t> </a:t>
                </a:r>
                <a:r>
                  <a:rPr lang="it-IT" dirty="0" err="1"/>
                  <a:t>memory</a:t>
                </a:r>
                <a:r>
                  <a:rPr lang="it-IT" dirty="0"/>
                  <a:t> </a:t>
                </a:r>
                <a:r>
                  <a:rPr lang="it-IT" dirty="0" err="1"/>
                  <a:t>changes</a:t>
                </a:r>
                <a:r>
                  <a:rPr lang="it-IT" dirty="0"/>
                  <a:t> with the </a:t>
                </a:r>
                <a:r>
                  <a:rPr lang="it-IT" dirty="0" err="1"/>
                  <a:t>matrix</a:t>
                </a:r>
                <a:r>
                  <a:rPr lang="it-IT" dirty="0"/>
                  <a:t> </a:t>
                </a:r>
                <a:r>
                  <a:rPr lang="it-IT" dirty="0" err="1"/>
                  <a:t>order</a:t>
                </a:r>
                <a:r>
                  <a:rPr lang="it-IT" dirty="0"/>
                  <a:t> and with the </a:t>
                </a:r>
                <a:r>
                  <a:rPr lang="it-IT" dirty="0" err="1"/>
                  <a:t>number</a:t>
                </a:r>
                <a:r>
                  <a:rPr lang="it-IT" dirty="0"/>
                  <a:t> of </a:t>
                </a:r>
                <a:r>
                  <a:rPr lang="it-IT" dirty="0" err="1"/>
                  <a:t>processes</a:t>
                </a:r>
                <a:r>
                  <a:rPr lang="it-IT" dirty="0"/>
                  <a:t>. </a:t>
                </a:r>
              </a:p>
              <a:p>
                <a:r>
                  <a:rPr lang="it-IT" dirty="0"/>
                  <a:t>Memory </a:t>
                </a:r>
                <a:r>
                  <a:rPr lang="it-IT" dirty="0" err="1"/>
                  <a:t>occupation</a:t>
                </a:r>
                <a:r>
                  <a:rPr lang="it-IT" dirty="0"/>
                  <a:t> </a:t>
                </a:r>
                <a:r>
                  <a:rPr lang="it-IT" dirty="0" err="1"/>
                  <a:t>has</a:t>
                </a:r>
                <a:r>
                  <a:rPr lang="it-IT" dirty="0"/>
                  <a:t> </a:t>
                </a:r>
                <a:r>
                  <a:rPr lang="it-IT" dirty="0" err="1"/>
                  <a:t>been</a:t>
                </a:r>
                <a:r>
                  <a:rPr lang="it-IT" dirty="0"/>
                  <a:t> </a:t>
                </a:r>
                <a:r>
                  <a:rPr lang="it-IT" dirty="0" err="1"/>
                  <a:t>evaluated</a:t>
                </a:r>
                <a:r>
                  <a:rPr lang="it-IT" dirty="0"/>
                  <a:t> </a:t>
                </a:r>
                <a:r>
                  <a:rPr lang="it-IT" dirty="0" err="1"/>
                  <a:t>looking</a:t>
                </a:r>
                <a:r>
                  <a:rPr lang="it-IT" dirty="0"/>
                  <a:t> </a:t>
                </a:r>
                <a:r>
                  <a:rPr lang="it-IT" dirty="0" err="1"/>
                  <a:t>at</a:t>
                </a:r>
                <a:r>
                  <a:rPr lang="it-IT" dirty="0"/>
                  <a:t> the </a:t>
                </a:r>
                <a:r>
                  <a:rPr lang="it-IT" dirty="0" err="1"/>
                  <a:t>allocated</a:t>
                </a:r>
                <a:r>
                  <a:rPr lang="it-IT" dirty="0"/>
                  <a:t> </a:t>
                </a:r>
                <a:r>
                  <a:rPr lang="it-IT" dirty="0" err="1"/>
                  <a:t>memory</a:t>
                </a:r>
                <a:r>
                  <a:rPr lang="it-IT" dirty="0"/>
                  <a:t> in </a:t>
                </a:r>
                <a:r>
                  <a:rPr lang="it-IT" dirty="0" err="1"/>
                  <a:t>systolicMultiplication.c</a:t>
                </a:r>
                <a:endParaRPr lang="it-IT" dirty="0"/>
              </a:p>
              <a:p>
                <a:r>
                  <a:rPr lang="it-IT" dirty="0"/>
                  <a:t>The formula </a:t>
                </a:r>
                <a:r>
                  <a:rPr lang="it-IT" dirty="0" err="1"/>
                  <a:t>that</a:t>
                </a:r>
                <a:r>
                  <a:rPr lang="it-IT" dirty="0"/>
                  <a:t> </a:t>
                </a:r>
                <a:r>
                  <a:rPr lang="it-IT" dirty="0" err="1"/>
                  <a:t>describe</a:t>
                </a:r>
                <a:r>
                  <a:rPr lang="it-IT" dirty="0"/>
                  <a:t> </a:t>
                </a:r>
                <a:r>
                  <a:rPr lang="it-IT" dirty="0" err="1"/>
                  <a:t>memory</a:t>
                </a:r>
                <a:r>
                  <a:rPr lang="it-IT" dirty="0"/>
                  <a:t> </a:t>
                </a:r>
                <a:r>
                  <a:rPr lang="it-IT" dirty="0" err="1"/>
                  <a:t>occupation</a:t>
                </a:r>
                <a:r>
                  <a:rPr lang="it-IT" dirty="0"/>
                  <a:t> </a:t>
                </a:r>
                <a:r>
                  <a:rPr lang="it-IT" dirty="0" err="1"/>
                  <a:t>is</a:t>
                </a:r>
                <a:r>
                  <a:rPr lang="it-IT" dirty="0"/>
                  <a:t>:</a:t>
                </a:r>
              </a:p>
              <a:p>
                <a:endParaRPr lang="it-IT"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64</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𝑛</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+480×</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𝑝</m:t>
                          </m:r>
                        </m:e>
                        <m:sub>
                          <m:r>
                            <a:rPr lang="it-IT" b="0" i="1" smtClean="0">
                              <a:latin typeface="Cambria Math" panose="02040503050406030204" pitchFamily="18" charset="0"/>
                              <a:ea typeface="Cambria Math" panose="02040503050406030204" pitchFamily="18" charset="0"/>
                            </a:rPr>
                            <m:t>𝑥</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𝑝</m:t>
                          </m:r>
                        </m:e>
                        <m:sub>
                          <m:r>
                            <a:rPr lang="it-IT" b="0" i="1" smtClean="0">
                              <a:latin typeface="Cambria Math" panose="02040503050406030204" pitchFamily="18" charset="0"/>
                              <a:ea typeface="Cambria Math" panose="02040503050406030204" pitchFamily="18" charset="0"/>
                            </a:rPr>
                            <m:t>𝑦</m:t>
                          </m:r>
                        </m:sub>
                      </m:sSub>
                      <m:r>
                        <a:rPr lang="it-IT" b="0" i="1" smtClean="0">
                          <a:latin typeface="Cambria Math" panose="02040503050406030204" pitchFamily="18" charset="0"/>
                          <a:ea typeface="Cambria Math" panose="02040503050406030204" pitchFamily="18" charset="0"/>
                        </a:rPr>
                        <m:t>+16×</m:t>
                      </m:r>
                      <m:r>
                        <a:rPr lang="it-IT" b="0" i="1" smtClean="0">
                          <a:latin typeface="Cambria Math" panose="02040503050406030204" pitchFamily="18" charset="0"/>
                          <a:ea typeface="Cambria Math" panose="02040503050406030204" pitchFamily="18" charset="0"/>
                        </a:rPr>
                        <m:t>𝑛</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𝑝</m:t>
                          </m:r>
                        </m:e>
                        <m:sub>
                          <m:r>
                            <a:rPr lang="it-IT" b="0" i="1" smtClean="0">
                              <a:latin typeface="Cambria Math" panose="02040503050406030204" pitchFamily="18" charset="0"/>
                              <a:ea typeface="Cambria Math" panose="02040503050406030204" pitchFamily="18" charset="0"/>
                            </a:rPr>
                            <m:t>𝑥</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𝑝</m:t>
                          </m:r>
                        </m:e>
                        <m:sub>
                          <m:r>
                            <a:rPr lang="it-IT" b="0" i="1" smtClean="0">
                              <a:latin typeface="Cambria Math" panose="02040503050406030204" pitchFamily="18" charset="0"/>
                              <a:ea typeface="Cambria Math" panose="02040503050406030204" pitchFamily="18" charset="0"/>
                            </a:rPr>
                            <m:t>𝑦</m:t>
                          </m:r>
                        </m:sub>
                      </m:sSub>
                      <m:r>
                        <a:rPr lang="it-IT" b="0" i="1" smtClean="0">
                          <a:latin typeface="Cambria Math" panose="02040503050406030204" pitchFamily="18" charset="0"/>
                          <a:ea typeface="Cambria Math" panose="02040503050406030204" pitchFamily="18" charset="0"/>
                        </a:rPr>
                        <m:t>)</m:t>
                      </m:r>
                    </m:oMath>
                  </m:oMathPara>
                </a14:m>
                <a:endParaRPr lang="it-IT" dirty="0"/>
              </a:p>
              <a:p>
                <a:r>
                  <a:rPr lang="it-IT" dirty="0"/>
                  <a:t>With n: </a:t>
                </a:r>
                <a:r>
                  <a:rPr lang="it-IT" dirty="0" err="1"/>
                  <a:t>matrix</a:t>
                </a:r>
                <a:r>
                  <a:rPr lang="it-IT" dirty="0"/>
                  <a:t> </a:t>
                </a:r>
                <a:r>
                  <a:rPr lang="it-IT" dirty="0" err="1"/>
                  <a:t>order</a:t>
                </a:r>
                <a:r>
                  <a:rPr lang="it-IT" dirty="0"/>
                  <a:t>, px: </a:t>
                </a:r>
                <a:r>
                  <a:rPr lang="it-IT" dirty="0" err="1"/>
                  <a:t>rows</a:t>
                </a:r>
                <a:r>
                  <a:rPr lang="it-IT" dirty="0"/>
                  <a:t> of the </a:t>
                </a:r>
                <a:r>
                  <a:rPr lang="it-IT" dirty="0" err="1"/>
                  <a:t>systolic</a:t>
                </a:r>
                <a:r>
                  <a:rPr lang="it-IT" dirty="0"/>
                  <a:t> array, </a:t>
                </a:r>
                <a:r>
                  <a:rPr lang="it-IT" dirty="0" err="1"/>
                  <a:t>py</a:t>
                </a:r>
                <a:r>
                  <a:rPr lang="it-IT" dirty="0"/>
                  <a:t>: </a:t>
                </a:r>
                <a:r>
                  <a:rPr lang="it-IT" dirty="0" err="1"/>
                  <a:t>column</a:t>
                </a:r>
                <a:r>
                  <a:rPr lang="it-IT" dirty="0"/>
                  <a:t> of the </a:t>
                </a:r>
                <a:r>
                  <a:rPr lang="it-IT" dirty="0" err="1"/>
                  <a:t>systolic</a:t>
                </a:r>
                <a:r>
                  <a:rPr lang="it-IT" dirty="0"/>
                  <a:t> array.</a:t>
                </a:r>
              </a:p>
              <a:p>
                <a:pPr marL="342900" indent="-342900">
                  <a:buFont typeface="+mj-lt"/>
                  <a:buAutoNum type="arabicPeriod"/>
                </a:pPr>
                <a:endParaRPr lang="it-IT" dirty="0"/>
              </a:p>
              <a:p>
                <a:endParaRPr lang="en-US" dirty="0"/>
              </a:p>
              <a:p>
                <a:endParaRPr lang="en-US" dirty="0"/>
              </a:p>
            </p:txBody>
          </p:sp>
        </mc:Choice>
        <mc:Fallback>
          <p:sp>
            <p:nvSpPr>
              <p:cNvPr id="4" name="Content Placeholder 3">
                <a:extLst>
                  <a:ext uri="{FF2B5EF4-FFF2-40B4-BE49-F238E27FC236}">
                    <a16:creationId xmlns:a16="http://schemas.microsoft.com/office/drawing/2014/main" id="{36FAFC93-5210-DD80-CBFC-85F2592799AC}"/>
                  </a:ext>
                </a:extLst>
              </p:cNvPr>
              <p:cNvSpPr>
                <a:spLocks noGrp="1" noRot="1" noChangeAspect="1" noMove="1" noResize="1" noEditPoints="1" noAdjustHandles="1" noChangeArrowheads="1" noChangeShapeType="1" noTextEdit="1"/>
              </p:cNvSpPr>
              <p:nvPr>
                <p:ph sz="half" idx="2"/>
              </p:nvPr>
            </p:nvSpPr>
            <p:spPr>
              <a:xfrm>
                <a:off x="1243104" y="1956344"/>
                <a:ext cx="10114790" cy="4326470"/>
              </a:xfrm>
              <a:blipFill>
                <a:blip r:embed="rId2"/>
                <a:stretch>
                  <a:fillRect l="-181" t="-282"/>
                </a:stretch>
              </a:blipFill>
            </p:spPr>
            <p:txBody>
              <a:bodyPr/>
              <a:lstStyle/>
              <a:p>
                <a:r>
                  <a:rPr lang="it-IT">
                    <a:noFill/>
                  </a:rPr>
                  <a:t> </a:t>
                </a:r>
              </a:p>
            </p:txBody>
          </p:sp>
        </mc:Fallback>
      </mc:AlternateContent>
      <p:sp>
        <p:nvSpPr>
          <p:cNvPr id="9" name="Date Placeholder 8">
            <a:extLst>
              <a:ext uri="{FF2B5EF4-FFF2-40B4-BE49-F238E27FC236}">
                <a16:creationId xmlns:a16="http://schemas.microsoft.com/office/drawing/2014/main" id="{F95D66CE-1D7F-3E13-0D3C-3FA5FE8F25D4}"/>
              </a:ext>
            </a:extLst>
          </p:cNvPr>
          <p:cNvSpPr>
            <a:spLocks noGrp="1"/>
          </p:cNvSpPr>
          <p:nvPr>
            <p:ph type="dt" sz="half" idx="10"/>
          </p:nvPr>
        </p:nvSpPr>
        <p:spPr/>
        <p:txBody>
          <a:bodyPr/>
          <a:lstStyle/>
          <a:p>
            <a:pPr rtl="0"/>
            <a:r>
              <a:rPr lang="it-IT" noProof="0" dirty="0"/>
              <a:t>2025</a:t>
            </a:r>
          </a:p>
        </p:txBody>
      </p:sp>
      <p:sp>
        <p:nvSpPr>
          <p:cNvPr id="10" name="Footer Placeholder 9">
            <a:extLst>
              <a:ext uri="{FF2B5EF4-FFF2-40B4-BE49-F238E27FC236}">
                <a16:creationId xmlns:a16="http://schemas.microsoft.com/office/drawing/2014/main" id="{3DCA7916-2BC7-A25E-0947-1937E689AEED}"/>
              </a:ext>
            </a:extLst>
          </p:cNvPr>
          <p:cNvSpPr>
            <a:spLocks noGrp="1"/>
          </p:cNvSpPr>
          <p:nvPr>
            <p:ph type="ftr" sz="quarter" idx="11"/>
          </p:nvPr>
        </p:nvSpPr>
        <p:spPr/>
        <p:txBody>
          <a:bodyPr/>
          <a:lstStyle/>
          <a:p>
            <a:r>
              <a:rPr lang="it-IT" noProof="0" dirty="0"/>
              <a:t>HPC Report</a:t>
            </a:r>
          </a:p>
        </p:txBody>
      </p:sp>
      <p:sp>
        <p:nvSpPr>
          <p:cNvPr id="11" name="Slide Number Placeholder 10">
            <a:extLst>
              <a:ext uri="{FF2B5EF4-FFF2-40B4-BE49-F238E27FC236}">
                <a16:creationId xmlns:a16="http://schemas.microsoft.com/office/drawing/2014/main" id="{6EA65792-35FC-C37C-966C-924DF8AABE68}"/>
              </a:ext>
            </a:extLst>
          </p:cNvPr>
          <p:cNvSpPr>
            <a:spLocks noGrp="1"/>
          </p:cNvSpPr>
          <p:nvPr>
            <p:ph type="sldNum" sz="quarter" idx="12"/>
          </p:nvPr>
        </p:nvSpPr>
        <p:spPr/>
        <p:txBody>
          <a:bodyPr/>
          <a:lstStyle/>
          <a:p>
            <a:pPr rtl="0"/>
            <a:fld id="{B5CEABB6-07DC-46E8-9B57-56EC44A396E5}" type="slidenum">
              <a:rPr lang="it-IT" noProof="0" smtClean="0"/>
              <a:t>10</a:t>
            </a:fld>
            <a:endParaRPr lang="it-IT" noProof="0"/>
          </a:p>
        </p:txBody>
      </p:sp>
    </p:spTree>
    <p:extLst>
      <p:ext uri="{BB962C8B-B14F-4D97-AF65-F5344CB8AC3E}">
        <p14:creationId xmlns:p14="http://schemas.microsoft.com/office/powerpoint/2010/main" val="202465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B474C8-C8A1-3464-8879-805B81A4E26C}"/>
              </a:ext>
            </a:extLst>
          </p:cNvPr>
          <p:cNvSpPr>
            <a:spLocks noGrp="1"/>
          </p:cNvSpPr>
          <p:nvPr>
            <p:ph type="title"/>
          </p:nvPr>
        </p:nvSpPr>
        <p:spPr/>
        <p:txBody>
          <a:bodyPr>
            <a:normAutofit fontScale="90000"/>
          </a:bodyPr>
          <a:lstStyle/>
          <a:p>
            <a:r>
              <a:rPr lang="it-IT"/>
              <a:t>EXERCISE 2- </a:t>
            </a:r>
            <a:br>
              <a:rPr lang="it-IT"/>
            </a:br>
            <a:r>
              <a:rPr lang="it-IT"/>
              <a:t>multi-dimensional data processing: INtroduction to the problem</a:t>
            </a:r>
          </a:p>
        </p:txBody>
      </p:sp>
      <p:sp>
        <p:nvSpPr>
          <p:cNvPr id="3" name="Segnaposto testo 2">
            <a:extLst>
              <a:ext uri="{FF2B5EF4-FFF2-40B4-BE49-F238E27FC236}">
                <a16:creationId xmlns:a16="http://schemas.microsoft.com/office/drawing/2014/main" id="{9DE226CA-B989-D6D7-D10B-BC6D7EFA46F4}"/>
              </a:ext>
            </a:extLst>
          </p:cNvPr>
          <p:cNvSpPr>
            <a:spLocks noGrp="1"/>
          </p:cNvSpPr>
          <p:nvPr>
            <p:ph type="body" idx="1"/>
          </p:nvPr>
        </p:nvSpPr>
        <p:spPr/>
        <p:txBody>
          <a:bodyPr vert="horz" lIns="91440" tIns="45720" rIns="91440" bIns="45720" rtlCol="0" anchor="t">
            <a:normAutofit/>
          </a:bodyPr>
          <a:lstStyle/>
          <a:p>
            <a:r>
              <a:rPr lang="it-IT">
                <a:ea typeface="+mn-lt"/>
                <a:cs typeface="+mn-lt"/>
              </a:rPr>
              <a:t>In </a:t>
            </a:r>
            <a:r>
              <a:rPr lang="it-IT" err="1">
                <a:ea typeface="+mn-lt"/>
                <a:cs typeface="+mn-lt"/>
              </a:rPr>
              <a:t>this</a:t>
            </a:r>
            <a:r>
              <a:rPr lang="it-IT">
                <a:ea typeface="+mn-lt"/>
                <a:cs typeface="+mn-lt"/>
              </a:rPr>
              <a:t> project I </a:t>
            </a:r>
            <a:r>
              <a:rPr lang="it-IT" err="1">
                <a:ea typeface="+mn-lt"/>
                <a:cs typeface="+mn-lt"/>
              </a:rPr>
              <a:t>worked</a:t>
            </a:r>
            <a:r>
              <a:rPr lang="it-IT">
                <a:ea typeface="+mn-lt"/>
                <a:cs typeface="+mn-lt"/>
              </a:rPr>
              <a:t> on </a:t>
            </a:r>
            <a:r>
              <a:rPr lang="it-IT" err="1">
                <a:ea typeface="+mn-lt"/>
                <a:cs typeface="+mn-lt"/>
              </a:rPr>
              <a:t>implementing</a:t>
            </a:r>
            <a:r>
              <a:rPr lang="it-IT">
                <a:ea typeface="+mn-lt"/>
                <a:cs typeface="+mn-lt"/>
              </a:rPr>
              <a:t> a CUDA-</a:t>
            </a:r>
            <a:r>
              <a:rPr lang="it-IT" err="1">
                <a:ea typeface="+mn-lt"/>
                <a:cs typeface="+mn-lt"/>
              </a:rPr>
              <a:t>based</a:t>
            </a:r>
            <a:r>
              <a:rPr lang="it-IT">
                <a:ea typeface="+mn-lt"/>
                <a:cs typeface="+mn-lt"/>
              </a:rPr>
              <a:t> filter for </a:t>
            </a:r>
            <a:r>
              <a:rPr lang="it-IT" err="1">
                <a:ea typeface="+mn-lt"/>
                <a:cs typeface="+mn-lt"/>
              </a:rPr>
              <a:t>noisy</a:t>
            </a:r>
            <a:r>
              <a:rPr lang="it-IT">
                <a:ea typeface="+mn-lt"/>
                <a:cs typeface="+mn-lt"/>
              </a:rPr>
              <a:t> images on an HPC system. The goal </a:t>
            </a:r>
            <a:r>
              <a:rPr lang="it-IT" err="1">
                <a:ea typeface="+mn-lt"/>
                <a:cs typeface="+mn-lt"/>
              </a:rPr>
              <a:t>was</a:t>
            </a:r>
            <a:r>
              <a:rPr lang="it-IT">
                <a:ea typeface="+mn-lt"/>
                <a:cs typeface="+mn-lt"/>
              </a:rPr>
              <a:t> to </a:t>
            </a:r>
            <a:r>
              <a:rPr lang="it-IT" err="1">
                <a:ea typeface="+mn-lt"/>
                <a:cs typeface="+mn-lt"/>
              </a:rPr>
              <a:t>explore</a:t>
            </a:r>
            <a:r>
              <a:rPr lang="it-IT">
                <a:ea typeface="+mn-lt"/>
                <a:cs typeface="+mn-lt"/>
              </a:rPr>
              <a:t> </a:t>
            </a:r>
            <a:r>
              <a:rPr lang="it-IT" err="1">
                <a:ea typeface="+mn-lt"/>
                <a:cs typeface="+mn-lt"/>
              </a:rPr>
              <a:t>how</a:t>
            </a:r>
            <a:r>
              <a:rPr lang="it-IT">
                <a:ea typeface="+mn-lt"/>
                <a:cs typeface="+mn-lt"/>
              </a:rPr>
              <a:t> GPU </a:t>
            </a:r>
            <a:r>
              <a:rPr lang="it-IT" err="1">
                <a:ea typeface="+mn-lt"/>
                <a:cs typeface="+mn-lt"/>
              </a:rPr>
              <a:t>parallelization</a:t>
            </a:r>
            <a:r>
              <a:rPr lang="it-IT">
                <a:ea typeface="+mn-lt"/>
                <a:cs typeface="+mn-lt"/>
              </a:rPr>
              <a:t> can </a:t>
            </a:r>
            <a:r>
              <a:rPr lang="it-IT" err="1">
                <a:ea typeface="+mn-lt"/>
                <a:cs typeface="+mn-lt"/>
              </a:rPr>
              <a:t>improve</a:t>
            </a:r>
            <a:r>
              <a:rPr lang="it-IT">
                <a:ea typeface="+mn-lt"/>
                <a:cs typeface="+mn-lt"/>
              </a:rPr>
              <a:t> performance. I </a:t>
            </a:r>
            <a:r>
              <a:rPr lang="it-IT" err="1">
                <a:ea typeface="+mn-lt"/>
                <a:cs typeface="+mn-lt"/>
              </a:rPr>
              <a:t>started</a:t>
            </a:r>
            <a:r>
              <a:rPr lang="it-IT">
                <a:ea typeface="+mn-lt"/>
                <a:cs typeface="+mn-lt"/>
              </a:rPr>
              <a:t> from the </a:t>
            </a:r>
            <a:r>
              <a:rPr lang="it-IT" err="1">
                <a:ea typeface="+mn-lt"/>
                <a:cs typeface="+mn-lt"/>
              </a:rPr>
              <a:t>problem</a:t>
            </a:r>
            <a:r>
              <a:rPr lang="it-IT">
                <a:ea typeface="+mn-lt"/>
                <a:cs typeface="+mn-lt"/>
              </a:rPr>
              <a:t> of image </a:t>
            </a:r>
            <a:r>
              <a:rPr lang="it-IT" err="1">
                <a:ea typeface="+mn-lt"/>
                <a:cs typeface="+mn-lt"/>
              </a:rPr>
              <a:t>noise</a:t>
            </a:r>
            <a:r>
              <a:rPr lang="it-IT">
                <a:ea typeface="+mn-lt"/>
                <a:cs typeface="+mn-lt"/>
              </a:rPr>
              <a:t> </a:t>
            </a:r>
            <a:r>
              <a:rPr lang="it-IT" err="1">
                <a:ea typeface="+mn-lt"/>
                <a:cs typeface="+mn-lt"/>
              </a:rPr>
              <a:t>reduction</a:t>
            </a:r>
            <a:r>
              <a:rPr lang="it-IT">
                <a:ea typeface="+mn-lt"/>
                <a:cs typeface="+mn-lt"/>
              </a:rPr>
              <a:t>, </a:t>
            </a:r>
            <a:r>
              <a:rPr lang="it-IT" err="1">
                <a:ea typeface="+mn-lt"/>
                <a:cs typeface="+mn-lt"/>
              </a:rPr>
              <a:t>which</a:t>
            </a:r>
            <a:r>
              <a:rPr lang="it-IT">
                <a:ea typeface="+mn-lt"/>
                <a:cs typeface="+mn-lt"/>
              </a:rPr>
              <a:t> </a:t>
            </a:r>
            <a:r>
              <a:rPr lang="it-IT" err="1">
                <a:ea typeface="+mn-lt"/>
                <a:cs typeface="+mn-lt"/>
              </a:rPr>
              <a:t>is</a:t>
            </a:r>
            <a:r>
              <a:rPr lang="it-IT">
                <a:ea typeface="+mn-lt"/>
                <a:cs typeface="+mn-lt"/>
              </a:rPr>
              <a:t> common in </a:t>
            </a:r>
            <a:r>
              <a:rPr lang="it-IT" err="1">
                <a:ea typeface="+mn-lt"/>
                <a:cs typeface="+mn-lt"/>
              </a:rPr>
              <a:t>many</a:t>
            </a:r>
            <a:r>
              <a:rPr lang="it-IT">
                <a:ea typeface="+mn-lt"/>
                <a:cs typeface="+mn-lt"/>
              </a:rPr>
              <a:t> computer vision </a:t>
            </a:r>
            <a:r>
              <a:rPr lang="it-IT" err="1">
                <a:ea typeface="+mn-lt"/>
                <a:cs typeface="+mn-lt"/>
              </a:rPr>
              <a:t>applications</a:t>
            </a:r>
            <a:r>
              <a:rPr lang="it-IT">
                <a:ea typeface="+mn-lt"/>
                <a:cs typeface="+mn-lt"/>
              </a:rPr>
              <a:t>, and </a:t>
            </a:r>
            <a:r>
              <a:rPr lang="it-IT" err="1">
                <a:ea typeface="+mn-lt"/>
                <a:cs typeface="+mn-lt"/>
              </a:rPr>
              <a:t>used</a:t>
            </a:r>
            <a:r>
              <a:rPr lang="it-IT">
                <a:ea typeface="+mn-lt"/>
                <a:cs typeface="+mn-lt"/>
              </a:rPr>
              <a:t> a stencil filter </a:t>
            </a:r>
            <a:r>
              <a:rPr lang="it-IT" err="1">
                <a:ea typeface="+mn-lt"/>
                <a:cs typeface="+mn-lt"/>
              </a:rPr>
              <a:t>as</a:t>
            </a:r>
            <a:r>
              <a:rPr lang="it-IT">
                <a:ea typeface="+mn-lt"/>
                <a:cs typeface="+mn-lt"/>
              </a:rPr>
              <a:t> a case study. </a:t>
            </a:r>
            <a:endParaRPr lang="it-IT"/>
          </a:p>
        </p:txBody>
      </p:sp>
      <p:sp>
        <p:nvSpPr>
          <p:cNvPr id="4" name="Segnaposto data 3">
            <a:extLst>
              <a:ext uri="{FF2B5EF4-FFF2-40B4-BE49-F238E27FC236}">
                <a16:creationId xmlns:a16="http://schemas.microsoft.com/office/drawing/2014/main" id="{6318B7BE-F145-1B38-C692-F9671D075A35}"/>
              </a:ext>
            </a:extLst>
          </p:cNvPr>
          <p:cNvSpPr>
            <a:spLocks noGrp="1"/>
          </p:cNvSpPr>
          <p:nvPr>
            <p:ph type="dt" sz="half" idx="10"/>
          </p:nvPr>
        </p:nvSpPr>
        <p:spPr/>
        <p:txBody>
          <a:bodyPr/>
          <a:lstStyle/>
          <a:p>
            <a:pPr rtl="0"/>
            <a:r>
              <a:rPr lang="it-IT" noProof="0" dirty="0"/>
              <a:t>2025</a:t>
            </a:r>
          </a:p>
        </p:txBody>
      </p:sp>
      <p:sp>
        <p:nvSpPr>
          <p:cNvPr id="5" name="Segnaposto piè di pagina 4">
            <a:extLst>
              <a:ext uri="{FF2B5EF4-FFF2-40B4-BE49-F238E27FC236}">
                <a16:creationId xmlns:a16="http://schemas.microsoft.com/office/drawing/2014/main" id="{5FB4B5A7-B2B4-C181-DC10-975A428C6AEA}"/>
              </a:ext>
            </a:extLst>
          </p:cNvPr>
          <p:cNvSpPr>
            <a:spLocks noGrp="1"/>
          </p:cNvSpPr>
          <p:nvPr>
            <p:ph type="ftr" sz="quarter" idx="11"/>
          </p:nvPr>
        </p:nvSpPr>
        <p:spPr/>
        <p:txBody>
          <a:bodyPr/>
          <a:lstStyle/>
          <a:p>
            <a:pPr rtl="0"/>
            <a:r>
              <a:rPr lang="it-IT" noProof="0" dirty="0"/>
              <a:t>HPC Report</a:t>
            </a:r>
          </a:p>
        </p:txBody>
      </p:sp>
      <p:sp>
        <p:nvSpPr>
          <p:cNvPr id="6" name="Segnaposto numero diapositiva 5">
            <a:extLst>
              <a:ext uri="{FF2B5EF4-FFF2-40B4-BE49-F238E27FC236}">
                <a16:creationId xmlns:a16="http://schemas.microsoft.com/office/drawing/2014/main" id="{BD1EFC1E-AE53-EB97-36F2-5C04CC911DEA}"/>
              </a:ext>
            </a:extLst>
          </p:cNvPr>
          <p:cNvSpPr>
            <a:spLocks noGrp="1"/>
          </p:cNvSpPr>
          <p:nvPr>
            <p:ph type="sldNum" sz="quarter" idx="12"/>
          </p:nvPr>
        </p:nvSpPr>
        <p:spPr/>
        <p:txBody>
          <a:bodyPr/>
          <a:lstStyle/>
          <a:p>
            <a:pPr rtl="0"/>
            <a:fld id="{B5CEABB6-07DC-46E8-9B57-56EC44A396E5}" type="slidenum">
              <a:rPr lang="it-IT" noProof="0" smtClean="0"/>
              <a:t>11</a:t>
            </a:fld>
            <a:endParaRPr lang="it-IT" noProof="0"/>
          </a:p>
        </p:txBody>
      </p:sp>
      <p:pic>
        <p:nvPicPr>
          <p:cNvPr id="10" name="Immagine 9" descr="Immagine che contiene testo, schermata, design&#10;&#10;Il contenuto generato dall&amp;#39;IA potrebbe non essere corretto.">
            <a:extLst>
              <a:ext uri="{FF2B5EF4-FFF2-40B4-BE49-F238E27FC236}">
                <a16:creationId xmlns:a16="http://schemas.microsoft.com/office/drawing/2014/main" id="{46EA9B91-7212-01BE-FEBB-803E8FE438A9}"/>
              </a:ext>
            </a:extLst>
          </p:cNvPr>
          <p:cNvPicPr>
            <a:picLocks noChangeAspect="1"/>
          </p:cNvPicPr>
          <p:nvPr/>
        </p:nvPicPr>
        <p:blipFill>
          <a:blip r:embed="rId2"/>
          <a:stretch>
            <a:fillRect/>
          </a:stretch>
        </p:blipFill>
        <p:spPr>
          <a:xfrm>
            <a:off x="6569088" y="1585193"/>
            <a:ext cx="5469992" cy="31369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4699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8C2CB3-D051-B4DA-6D29-413151E237B7}"/>
              </a:ext>
            </a:extLst>
          </p:cNvPr>
          <p:cNvSpPr>
            <a:spLocks noGrp="1"/>
          </p:cNvSpPr>
          <p:nvPr>
            <p:ph type="title"/>
          </p:nvPr>
        </p:nvSpPr>
        <p:spPr/>
        <p:txBody>
          <a:bodyPr/>
          <a:lstStyle/>
          <a:p>
            <a:r>
              <a:rPr lang="it-IT"/>
              <a:t>Solution-1</a:t>
            </a:r>
            <a:endParaRPr lang="it-IT" dirty="0"/>
          </a:p>
        </p:txBody>
      </p:sp>
      <p:sp>
        <p:nvSpPr>
          <p:cNvPr id="3" name="Segnaposto testo 2">
            <a:extLst>
              <a:ext uri="{FF2B5EF4-FFF2-40B4-BE49-F238E27FC236}">
                <a16:creationId xmlns:a16="http://schemas.microsoft.com/office/drawing/2014/main" id="{00EF94F7-D0C7-2C8F-6A86-E5CFDC426056}"/>
              </a:ext>
            </a:extLst>
          </p:cNvPr>
          <p:cNvSpPr>
            <a:spLocks noGrp="1"/>
          </p:cNvSpPr>
          <p:nvPr>
            <p:ph type="body" idx="1"/>
          </p:nvPr>
        </p:nvSpPr>
        <p:spPr/>
        <p:txBody>
          <a:bodyPr vert="horz" lIns="91440" tIns="45720" rIns="91440" bIns="45720" rtlCol="0" anchor="t">
            <a:normAutofit/>
          </a:bodyPr>
          <a:lstStyle/>
          <a:p>
            <a:r>
              <a:rPr lang="it-IT"/>
              <a:t>The solution to obtain a better quality was the application of a stencil filter </a:t>
            </a:r>
            <a:r>
              <a:rPr lang="it-IT" b="1"/>
              <a:t>W </a:t>
            </a:r>
            <a:r>
              <a:rPr lang="it-IT"/>
              <a:t>used to calculate the wheighted average </a:t>
            </a:r>
            <a:r>
              <a:rPr lang="it-IT" b="1"/>
              <a:t>g(x,y)</a:t>
            </a:r>
            <a:r>
              <a:rPr lang="it-IT"/>
              <a:t>, from an input </a:t>
            </a:r>
            <a:r>
              <a:rPr lang="it-IT" b="1"/>
              <a:t>f(x,y)</a:t>
            </a:r>
            <a:r>
              <a:rPr lang="it-IT"/>
              <a:t>. The stencil filter was applied to each components of the image after a decomposition in RGB.</a:t>
            </a:r>
          </a:p>
        </p:txBody>
      </p:sp>
      <p:sp>
        <p:nvSpPr>
          <p:cNvPr id="4" name="Segnaposto data 3">
            <a:extLst>
              <a:ext uri="{FF2B5EF4-FFF2-40B4-BE49-F238E27FC236}">
                <a16:creationId xmlns:a16="http://schemas.microsoft.com/office/drawing/2014/main" id="{9399BC2B-6B23-6B80-1A22-BD96F395C847}"/>
              </a:ext>
            </a:extLst>
          </p:cNvPr>
          <p:cNvSpPr>
            <a:spLocks noGrp="1"/>
          </p:cNvSpPr>
          <p:nvPr>
            <p:ph type="dt" sz="half" idx="10"/>
          </p:nvPr>
        </p:nvSpPr>
        <p:spPr/>
        <p:txBody>
          <a:bodyPr/>
          <a:lstStyle/>
          <a:p>
            <a:pPr rtl="0"/>
            <a:r>
              <a:rPr lang="it-IT" noProof="0" dirty="0"/>
              <a:t>2025</a:t>
            </a:r>
          </a:p>
        </p:txBody>
      </p:sp>
      <p:sp>
        <p:nvSpPr>
          <p:cNvPr id="5" name="Segnaposto piè di pagina 4">
            <a:extLst>
              <a:ext uri="{FF2B5EF4-FFF2-40B4-BE49-F238E27FC236}">
                <a16:creationId xmlns:a16="http://schemas.microsoft.com/office/drawing/2014/main" id="{B6FA7713-DD1F-6AAF-9984-EE5425C80A69}"/>
              </a:ext>
            </a:extLst>
          </p:cNvPr>
          <p:cNvSpPr>
            <a:spLocks noGrp="1"/>
          </p:cNvSpPr>
          <p:nvPr>
            <p:ph type="ftr" sz="quarter" idx="11"/>
          </p:nvPr>
        </p:nvSpPr>
        <p:spPr/>
        <p:txBody>
          <a:bodyPr/>
          <a:lstStyle/>
          <a:p>
            <a:pPr rtl="0"/>
            <a:r>
              <a:rPr lang="it-IT" noProof="0" dirty="0"/>
              <a:t>HPC Report</a:t>
            </a:r>
          </a:p>
        </p:txBody>
      </p:sp>
      <p:sp>
        <p:nvSpPr>
          <p:cNvPr id="6" name="Segnaposto numero diapositiva 5">
            <a:extLst>
              <a:ext uri="{FF2B5EF4-FFF2-40B4-BE49-F238E27FC236}">
                <a16:creationId xmlns:a16="http://schemas.microsoft.com/office/drawing/2014/main" id="{A52A0AA8-0F19-6BEC-2B71-0BC2960A2FD4}"/>
              </a:ext>
            </a:extLst>
          </p:cNvPr>
          <p:cNvSpPr>
            <a:spLocks noGrp="1"/>
          </p:cNvSpPr>
          <p:nvPr>
            <p:ph type="sldNum" sz="quarter" idx="12"/>
          </p:nvPr>
        </p:nvSpPr>
        <p:spPr/>
        <p:txBody>
          <a:bodyPr/>
          <a:lstStyle/>
          <a:p>
            <a:pPr rtl="0"/>
            <a:fld id="{B5CEABB6-07DC-46E8-9B57-56EC44A396E5}" type="slidenum">
              <a:rPr lang="it-IT" noProof="0" smtClean="0"/>
              <a:t>12</a:t>
            </a:fld>
            <a:endParaRPr lang="it-IT" noProof="0"/>
          </a:p>
        </p:txBody>
      </p:sp>
      <p:pic>
        <p:nvPicPr>
          <p:cNvPr id="9" name="Immagine 8" descr="Immagine che contiene testo, diagramma, linea, Carattere&#10;&#10;Il contenuto generato dall&amp;#39;IA potrebbe non essere corretto.">
            <a:extLst>
              <a:ext uri="{FF2B5EF4-FFF2-40B4-BE49-F238E27FC236}">
                <a16:creationId xmlns:a16="http://schemas.microsoft.com/office/drawing/2014/main" id="{4F3DD15F-9ACB-54C3-8F0F-9704823D6F94}"/>
              </a:ext>
            </a:extLst>
          </p:cNvPr>
          <p:cNvPicPr>
            <a:picLocks noChangeAspect="1"/>
          </p:cNvPicPr>
          <p:nvPr/>
        </p:nvPicPr>
        <p:blipFill>
          <a:blip r:embed="rId2"/>
          <a:stretch>
            <a:fillRect/>
          </a:stretch>
        </p:blipFill>
        <p:spPr>
          <a:xfrm>
            <a:off x="6815137" y="1843821"/>
            <a:ext cx="4728064" cy="1693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3979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254695-AC3E-027A-19D4-A97795E5EBA7}"/>
              </a:ext>
            </a:extLst>
          </p:cNvPr>
          <p:cNvSpPr>
            <a:spLocks noGrp="1"/>
          </p:cNvSpPr>
          <p:nvPr>
            <p:ph type="title"/>
          </p:nvPr>
        </p:nvSpPr>
        <p:spPr>
          <a:xfrm>
            <a:off x="1362075" y="2457085"/>
            <a:ext cx="5111750" cy="1204912"/>
          </a:xfrm>
        </p:spPr>
        <p:txBody>
          <a:bodyPr/>
          <a:lstStyle/>
          <a:p>
            <a:r>
              <a:rPr lang="it-IT"/>
              <a:t>Solution-2</a:t>
            </a:r>
          </a:p>
        </p:txBody>
      </p:sp>
      <p:sp>
        <p:nvSpPr>
          <p:cNvPr id="3" name="Segnaposto testo 2">
            <a:extLst>
              <a:ext uri="{FF2B5EF4-FFF2-40B4-BE49-F238E27FC236}">
                <a16:creationId xmlns:a16="http://schemas.microsoft.com/office/drawing/2014/main" id="{624734EB-B278-B2CE-FD3F-4E46DF8634E9}"/>
              </a:ext>
            </a:extLst>
          </p:cNvPr>
          <p:cNvSpPr>
            <a:spLocks noGrp="1"/>
          </p:cNvSpPr>
          <p:nvPr>
            <p:ph type="body" idx="1"/>
          </p:nvPr>
        </p:nvSpPr>
        <p:spPr>
          <a:xfrm>
            <a:off x="1362075" y="4211759"/>
            <a:ext cx="5111750" cy="1525588"/>
          </a:xfrm>
        </p:spPr>
        <p:txBody>
          <a:bodyPr vert="horz" lIns="91440" tIns="45720" rIns="91440" bIns="45720" rtlCol="0" anchor="t">
            <a:normAutofit fontScale="92500"/>
          </a:bodyPr>
          <a:lstStyle/>
          <a:p>
            <a:r>
              <a:rPr lang="it-IT"/>
              <a:t>The simulations were ran on the HPC server, using different parameters, like the number of </a:t>
            </a:r>
            <a:r>
              <a:rPr lang="it-IT" b="1"/>
              <a:t>threads </a:t>
            </a:r>
            <a:r>
              <a:rPr lang="it-IT"/>
              <a:t>and the number of </a:t>
            </a:r>
            <a:r>
              <a:rPr lang="it-IT" b="1"/>
              <a:t>GPUs </a:t>
            </a:r>
            <a:r>
              <a:rPr lang="it-IT"/>
              <a:t>on one of the give partitions. The images were processed using </a:t>
            </a:r>
            <a:r>
              <a:rPr lang="it-IT" b="1"/>
              <a:t>CUDA </a:t>
            </a:r>
            <a:r>
              <a:rPr lang="it-IT"/>
              <a:t>and the </a:t>
            </a:r>
            <a:r>
              <a:rPr lang="it-IT" b="1"/>
              <a:t>OpenCV </a:t>
            </a:r>
            <a:r>
              <a:rPr lang="it-IT"/>
              <a:t>library. The equation was implemented and applied in the </a:t>
            </a:r>
            <a:r>
              <a:rPr lang="it-IT" b="1"/>
              <a:t>kernel function </a:t>
            </a:r>
            <a:r>
              <a:rPr lang="it-IT"/>
              <a:t>(the function that runs on the device). The filter was applied on diffent types of images, with different resolution or noise.</a:t>
            </a:r>
          </a:p>
        </p:txBody>
      </p:sp>
      <p:sp>
        <p:nvSpPr>
          <p:cNvPr id="4" name="Segnaposto data 3">
            <a:extLst>
              <a:ext uri="{FF2B5EF4-FFF2-40B4-BE49-F238E27FC236}">
                <a16:creationId xmlns:a16="http://schemas.microsoft.com/office/drawing/2014/main" id="{F025CDD3-EDB2-2E93-B001-2EE29727D020}"/>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AE935EF4-037F-6EDB-148C-6C3D998B2628}"/>
              </a:ext>
            </a:extLst>
          </p:cNvPr>
          <p:cNvSpPr>
            <a:spLocks noGrp="1"/>
          </p:cNvSpPr>
          <p:nvPr>
            <p:ph type="ftr" sz="quarter" idx="11"/>
          </p:nvPr>
        </p:nvSpPr>
        <p:spPr/>
        <p:txBody>
          <a:bodyPr/>
          <a:lstStyle/>
          <a:p>
            <a:r>
              <a:rPr lang="it-IT" dirty="0"/>
              <a:t>HPC Report</a:t>
            </a:r>
          </a:p>
        </p:txBody>
      </p:sp>
      <p:sp>
        <p:nvSpPr>
          <p:cNvPr id="6" name="Segnaposto numero diapositiva 5">
            <a:extLst>
              <a:ext uri="{FF2B5EF4-FFF2-40B4-BE49-F238E27FC236}">
                <a16:creationId xmlns:a16="http://schemas.microsoft.com/office/drawing/2014/main" id="{205C846C-C2BD-8400-AED4-8CB02DDCFB63}"/>
              </a:ext>
            </a:extLst>
          </p:cNvPr>
          <p:cNvSpPr>
            <a:spLocks noGrp="1"/>
          </p:cNvSpPr>
          <p:nvPr>
            <p:ph type="sldNum" sz="quarter" idx="12"/>
          </p:nvPr>
        </p:nvSpPr>
        <p:spPr/>
        <p:txBody>
          <a:bodyPr/>
          <a:lstStyle/>
          <a:p>
            <a:pPr rtl="0"/>
            <a:fld id="{B5CEABB6-07DC-46E8-9B57-56EC44A396E5}" type="slidenum">
              <a:rPr lang="it-IT" noProof="0" smtClean="0"/>
              <a:t>13</a:t>
            </a:fld>
            <a:endParaRPr lang="it-IT" noProof="0"/>
          </a:p>
        </p:txBody>
      </p:sp>
      <p:pic>
        <p:nvPicPr>
          <p:cNvPr id="8" name="Immagine 7" descr="Immagine che contiene testo, schermata, schermo&#10;&#10;Il contenuto generato dall&amp;#39;IA potrebbe non essere corretto.">
            <a:extLst>
              <a:ext uri="{FF2B5EF4-FFF2-40B4-BE49-F238E27FC236}">
                <a16:creationId xmlns:a16="http://schemas.microsoft.com/office/drawing/2014/main" id="{A2AB4B2E-6779-8198-40C5-2BC37DACF4A6}"/>
              </a:ext>
            </a:extLst>
          </p:cNvPr>
          <p:cNvPicPr>
            <a:picLocks noChangeAspect="1"/>
          </p:cNvPicPr>
          <p:nvPr/>
        </p:nvPicPr>
        <p:blipFill>
          <a:blip r:embed="rId2"/>
          <a:stretch>
            <a:fillRect/>
          </a:stretch>
        </p:blipFill>
        <p:spPr>
          <a:xfrm>
            <a:off x="4958862" y="432273"/>
            <a:ext cx="6676294" cy="3396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362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5EC0C-1026-6C79-1905-F8D27CCBE814}"/>
              </a:ext>
            </a:extLst>
          </p:cNvPr>
          <p:cNvSpPr>
            <a:spLocks noGrp="1"/>
          </p:cNvSpPr>
          <p:nvPr>
            <p:ph type="title"/>
          </p:nvPr>
        </p:nvSpPr>
        <p:spPr/>
        <p:txBody>
          <a:bodyPr/>
          <a:lstStyle/>
          <a:p>
            <a:r>
              <a:rPr lang="it-IT"/>
              <a:t>Results-1</a:t>
            </a:r>
          </a:p>
        </p:txBody>
      </p:sp>
      <p:sp>
        <p:nvSpPr>
          <p:cNvPr id="3" name="Segnaposto testo 2">
            <a:extLst>
              <a:ext uri="{FF2B5EF4-FFF2-40B4-BE49-F238E27FC236}">
                <a16:creationId xmlns:a16="http://schemas.microsoft.com/office/drawing/2014/main" id="{87745211-7090-3615-140C-51A6252E180C}"/>
              </a:ext>
            </a:extLst>
          </p:cNvPr>
          <p:cNvSpPr>
            <a:spLocks noGrp="1"/>
          </p:cNvSpPr>
          <p:nvPr>
            <p:ph type="body" idx="1"/>
          </p:nvPr>
        </p:nvSpPr>
        <p:spPr>
          <a:xfrm>
            <a:off x="1362075" y="3660774"/>
            <a:ext cx="5111750" cy="1871418"/>
          </a:xfrm>
        </p:spPr>
        <p:txBody>
          <a:bodyPr vert="horz" lIns="91440" tIns="45720" rIns="91440" bIns="45720" rtlCol="0" anchor="t">
            <a:normAutofit/>
          </a:bodyPr>
          <a:lstStyle/>
          <a:p>
            <a:r>
              <a:rPr lang="it-IT"/>
              <a:t>What is seen from the results is that not always using more GPUs and more threads is the best solution. We can see it using different metrics, such as the execution time, to check the performances, and the PSNR(Peak-Signal-to-Noise-Ratio), a metric used to compare an original image with a processed image.</a:t>
            </a:r>
          </a:p>
        </p:txBody>
      </p:sp>
      <p:sp>
        <p:nvSpPr>
          <p:cNvPr id="4" name="Segnaposto data 3">
            <a:extLst>
              <a:ext uri="{FF2B5EF4-FFF2-40B4-BE49-F238E27FC236}">
                <a16:creationId xmlns:a16="http://schemas.microsoft.com/office/drawing/2014/main" id="{295CBF5B-4FAE-9B3B-303D-A453F6A60F06}"/>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449DDFFF-5074-9712-9CC6-6231C41EF283}"/>
              </a:ext>
            </a:extLst>
          </p:cNvPr>
          <p:cNvSpPr>
            <a:spLocks noGrp="1"/>
          </p:cNvSpPr>
          <p:nvPr>
            <p:ph type="ftr" sz="quarter" idx="11"/>
          </p:nvPr>
        </p:nvSpPr>
        <p:spPr/>
        <p:txBody>
          <a:bodyPr/>
          <a:lstStyle/>
          <a:p>
            <a:r>
              <a:rPr lang="it-IT" dirty="0"/>
              <a:t>HPC Report</a:t>
            </a:r>
          </a:p>
        </p:txBody>
      </p:sp>
      <p:sp>
        <p:nvSpPr>
          <p:cNvPr id="6" name="Segnaposto numero diapositiva 5">
            <a:extLst>
              <a:ext uri="{FF2B5EF4-FFF2-40B4-BE49-F238E27FC236}">
                <a16:creationId xmlns:a16="http://schemas.microsoft.com/office/drawing/2014/main" id="{E4F283FE-28C4-E18A-E7A5-18C6E802E262}"/>
              </a:ext>
            </a:extLst>
          </p:cNvPr>
          <p:cNvSpPr>
            <a:spLocks noGrp="1"/>
          </p:cNvSpPr>
          <p:nvPr>
            <p:ph type="sldNum" sz="quarter" idx="12"/>
          </p:nvPr>
        </p:nvSpPr>
        <p:spPr/>
        <p:txBody>
          <a:bodyPr/>
          <a:lstStyle/>
          <a:p>
            <a:pPr rtl="0"/>
            <a:fld id="{B5CEABB6-07DC-46E8-9B57-56EC44A396E5}" type="slidenum">
              <a:rPr lang="it-IT" noProof="0" smtClean="0"/>
              <a:t>14</a:t>
            </a:fld>
            <a:endParaRPr lang="it-IT" noProof="0"/>
          </a:p>
        </p:txBody>
      </p:sp>
    </p:spTree>
    <p:extLst>
      <p:ext uri="{BB962C8B-B14F-4D97-AF65-F5344CB8AC3E}">
        <p14:creationId xmlns:p14="http://schemas.microsoft.com/office/powerpoint/2010/main" val="67301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96F182-BB12-8580-BE1B-F1A5D01AD95C}"/>
              </a:ext>
            </a:extLst>
          </p:cNvPr>
          <p:cNvSpPr>
            <a:spLocks noGrp="1"/>
          </p:cNvSpPr>
          <p:nvPr>
            <p:ph type="title"/>
          </p:nvPr>
        </p:nvSpPr>
        <p:spPr>
          <a:xfrm>
            <a:off x="113567" y="-602638"/>
            <a:ext cx="5111750" cy="1204912"/>
          </a:xfrm>
        </p:spPr>
        <p:txBody>
          <a:bodyPr/>
          <a:lstStyle/>
          <a:p>
            <a:r>
              <a:rPr lang="it-IT"/>
              <a:t>Results-2</a:t>
            </a:r>
          </a:p>
        </p:txBody>
      </p:sp>
      <p:sp>
        <p:nvSpPr>
          <p:cNvPr id="3" name="Segnaposto testo 2">
            <a:extLst>
              <a:ext uri="{FF2B5EF4-FFF2-40B4-BE49-F238E27FC236}">
                <a16:creationId xmlns:a16="http://schemas.microsoft.com/office/drawing/2014/main" id="{C6E0E452-D560-75EA-3E93-ABA37A09A499}"/>
              </a:ext>
            </a:extLst>
          </p:cNvPr>
          <p:cNvSpPr>
            <a:spLocks noGrp="1"/>
          </p:cNvSpPr>
          <p:nvPr>
            <p:ph type="body" idx="1"/>
          </p:nvPr>
        </p:nvSpPr>
        <p:spPr>
          <a:xfrm>
            <a:off x="113567" y="606912"/>
            <a:ext cx="5111750" cy="1525588"/>
          </a:xfrm>
        </p:spPr>
        <p:txBody>
          <a:bodyPr vert="horz" lIns="91440" tIns="45720" rIns="91440" bIns="45720" rtlCol="0" anchor="t">
            <a:normAutofit/>
          </a:bodyPr>
          <a:lstStyle/>
          <a:p>
            <a:r>
              <a:rPr lang="it-IT"/>
              <a:t>Here the results of the application of the stencil filter on different resolution images (4K, 8K, 16K) and the graph about the execution times of the 16K resolution image with different GPUs usage.</a:t>
            </a:r>
          </a:p>
        </p:txBody>
      </p:sp>
      <p:sp>
        <p:nvSpPr>
          <p:cNvPr id="4" name="Segnaposto data 3">
            <a:extLst>
              <a:ext uri="{FF2B5EF4-FFF2-40B4-BE49-F238E27FC236}">
                <a16:creationId xmlns:a16="http://schemas.microsoft.com/office/drawing/2014/main" id="{C317807D-F34A-D365-9BA1-975A3D1847CE}"/>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9D280171-185E-CF74-14AF-41717E1AC578}"/>
              </a:ext>
            </a:extLst>
          </p:cNvPr>
          <p:cNvSpPr>
            <a:spLocks noGrp="1"/>
          </p:cNvSpPr>
          <p:nvPr>
            <p:ph type="ftr" sz="quarter" idx="11"/>
          </p:nvPr>
        </p:nvSpPr>
        <p:spPr/>
        <p:txBody>
          <a:bodyPr/>
          <a:lstStyle/>
          <a:p>
            <a:r>
              <a:rPr lang="it-IT" dirty="0"/>
              <a:t>HPC Report</a:t>
            </a:r>
          </a:p>
        </p:txBody>
      </p:sp>
      <p:sp>
        <p:nvSpPr>
          <p:cNvPr id="6" name="Segnaposto numero diapositiva 5">
            <a:extLst>
              <a:ext uri="{FF2B5EF4-FFF2-40B4-BE49-F238E27FC236}">
                <a16:creationId xmlns:a16="http://schemas.microsoft.com/office/drawing/2014/main" id="{DB2368CF-7C1F-5AD1-EC1D-E3101B2E1133}"/>
              </a:ext>
            </a:extLst>
          </p:cNvPr>
          <p:cNvSpPr>
            <a:spLocks noGrp="1"/>
          </p:cNvSpPr>
          <p:nvPr>
            <p:ph type="sldNum" sz="quarter" idx="12"/>
          </p:nvPr>
        </p:nvSpPr>
        <p:spPr/>
        <p:txBody>
          <a:bodyPr/>
          <a:lstStyle/>
          <a:p>
            <a:pPr rtl="0"/>
            <a:fld id="{B5CEABB6-07DC-46E8-9B57-56EC44A396E5}" type="slidenum">
              <a:rPr lang="it-IT" noProof="0" smtClean="0"/>
              <a:t>15</a:t>
            </a:fld>
            <a:endParaRPr lang="it-IT" noProof="0"/>
          </a:p>
        </p:txBody>
      </p:sp>
      <p:pic>
        <p:nvPicPr>
          <p:cNvPr id="9" name="Immagine 8" descr="Immagine che contiene testo, schermata, Carattere, numero&#10;&#10;Il contenuto generato dall&amp;#39;IA potrebbe non essere corretto.">
            <a:extLst>
              <a:ext uri="{FF2B5EF4-FFF2-40B4-BE49-F238E27FC236}">
                <a16:creationId xmlns:a16="http://schemas.microsoft.com/office/drawing/2014/main" id="{D660468F-AB86-88A4-7E43-B702B4DA356D}"/>
              </a:ext>
            </a:extLst>
          </p:cNvPr>
          <p:cNvPicPr>
            <a:picLocks noChangeAspect="1"/>
          </p:cNvPicPr>
          <p:nvPr/>
        </p:nvPicPr>
        <p:blipFill>
          <a:blip r:embed="rId2"/>
          <a:stretch>
            <a:fillRect/>
          </a:stretch>
        </p:blipFill>
        <p:spPr>
          <a:xfrm>
            <a:off x="229332" y="1833563"/>
            <a:ext cx="3216520" cy="32670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magine 9" descr="Immagine che contiene testo, schermata, Carattere, numero&#10;&#10;Il contenuto generato dall&amp;#39;IA potrebbe non essere corretto.">
            <a:extLst>
              <a:ext uri="{FF2B5EF4-FFF2-40B4-BE49-F238E27FC236}">
                <a16:creationId xmlns:a16="http://schemas.microsoft.com/office/drawing/2014/main" id="{2DD8E855-71AF-2F38-0CA6-25C71A9609E3}"/>
              </a:ext>
            </a:extLst>
          </p:cNvPr>
          <p:cNvPicPr>
            <a:picLocks noChangeAspect="1"/>
          </p:cNvPicPr>
          <p:nvPr/>
        </p:nvPicPr>
        <p:blipFill>
          <a:blip r:embed="rId3"/>
          <a:stretch>
            <a:fillRect/>
          </a:stretch>
        </p:blipFill>
        <p:spPr>
          <a:xfrm>
            <a:off x="3859823" y="1833195"/>
            <a:ext cx="3206263" cy="32678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Immagine 12" descr="Immagine che contiene testo, linea, diagramma, Diagramma&#10;&#10;Il contenuto generato dall&amp;#39;IA potrebbe non essere corretto.">
            <a:extLst>
              <a:ext uri="{FF2B5EF4-FFF2-40B4-BE49-F238E27FC236}">
                <a16:creationId xmlns:a16="http://schemas.microsoft.com/office/drawing/2014/main" id="{E87E96BB-F45F-3364-92A4-65EC7894382D}"/>
              </a:ext>
            </a:extLst>
          </p:cNvPr>
          <p:cNvPicPr>
            <a:picLocks noChangeAspect="1"/>
          </p:cNvPicPr>
          <p:nvPr/>
        </p:nvPicPr>
        <p:blipFill>
          <a:blip r:embed="rId4"/>
          <a:stretch>
            <a:fillRect/>
          </a:stretch>
        </p:blipFill>
        <p:spPr>
          <a:xfrm>
            <a:off x="7485185" y="1658815"/>
            <a:ext cx="4572000" cy="34407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2701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E63068-195A-1706-D39F-DD04D00B7BD6}"/>
              </a:ext>
            </a:extLst>
          </p:cNvPr>
          <p:cNvSpPr>
            <a:spLocks noGrp="1"/>
          </p:cNvSpPr>
          <p:nvPr>
            <p:ph type="title"/>
          </p:nvPr>
        </p:nvSpPr>
        <p:spPr>
          <a:xfrm>
            <a:off x="54952" y="-731592"/>
            <a:ext cx="5111750" cy="1204912"/>
          </a:xfrm>
        </p:spPr>
        <p:txBody>
          <a:bodyPr/>
          <a:lstStyle/>
          <a:p>
            <a:r>
              <a:rPr lang="it-IT"/>
              <a:t>Results-3</a:t>
            </a:r>
          </a:p>
        </p:txBody>
      </p:sp>
      <p:sp>
        <p:nvSpPr>
          <p:cNvPr id="3" name="Segnaposto testo 2">
            <a:extLst>
              <a:ext uri="{FF2B5EF4-FFF2-40B4-BE49-F238E27FC236}">
                <a16:creationId xmlns:a16="http://schemas.microsoft.com/office/drawing/2014/main" id="{5389BC30-E029-B464-1C49-121CC1AD6C9E}"/>
              </a:ext>
            </a:extLst>
          </p:cNvPr>
          <p:cNvSpPr>
            <a:spLocks noGrp="1"/>
          </p:cNvSpPr>
          <p:nvPr>
            <p:ph type="body" idx="1"/>
          </p:nvPr>
        </p:nvSpPr>
        <p:spPr>
          <a:xfrm>
            <a:off x="54952" y="659666"/>
            <a:ext cx="5111750" cy="1525588"/>
          </a:xfrm>
        </p:spPr>
        <p:txBody>
          <a:bodyPr vert="horz" lIns="91440" tIns="45720" rIns="91440" bIns="45720" rtlCol="0" anchor="t">
            <a:normAutofit/>
          </a:bodyPr>
          <a:lstStyle/>
          <a:p>
            <a:r>
              <a:rPr lang="it-IT"/>
              <a:t>Here the results of the application of the stencil filter on different noisy images (50%, 75K, 90K) and the graph about the execution times of the 90% noise image with different GPUs usage.</a:t>
            </a:r>
            <a:endParaRPr lang="it-IT">
              <a:solidFill>
                <a:srgbClr val="000000"/>
              </a:solidFill>
            </a:endParaRPr>
          </a:p>
          <a:p>
            <a:endParaRPr lang="it-IT"/>
          </a:p>
        </p:txBody>
      </p:sp>
      <p:sp>
        <p:nvSpPr>
          <p:cNvPr id="4" name="Segnaposto data 3">
            <a:extLst>
              <a:ext uri="{FF2B5EF4-FFF2-40B4-BE49-F238E27FC236}">
                <a16:creationId xmlns:a16="http://schemas.microsoft.com/office/drawing/2014/main" id="{99F87DCC-8EC4-4A41-90C8-B442008D4B96}"/>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4B24DCB8-9EAE-F37C-85E7-657139D41047}"/>
              </a:ext>
            </a:extLst>
          </p:cNvPr>
          <p:cNvSpPr>
            <a:spLocks noGrp="1"/>
          </p:cNvSpPr>
          <p:nvPr>
            <p:ph type="ftr" sz="quarter" idx="11"/>
          </p:nvPr>
        </p:nvSpPr>
        <p:spPr/>
        <p:txBody>
          <a:bodyPr/>
          <a:lstStyle/>
          <a:p>
            <a:r>
              <a:rPr lang="it-IT" dirty="0"/>
              <a:t>HPC Report</a:t>
            </a:r>
          </a:p>
        </p:txBody>
      </p:sp>
      <p:sp>
        <p:nvSpPr>
          <p:cNvPr id="6" name="Segnaposto numero diapositiva 5">
            <a:extLst>
              <a:ext uri="{FF2B5EF4-FFF2-40B4-BE49-F238E27FC236}">
                <a16:creationId xmlns:a16="http://schemas.microsoft.com/office/drawing/2014/main" id="{78F69A4C-C04C-AA7E-C5B8-AB499A289AAE}"/>
              </a:ext>
            </a:extLst>
          </p:cNvPr>
          <p:cNvSpPr>
            <a:spLocks noGrp="1"/>
          </p:cNvSpPr>
          <p:nvPr>
            <p:ph type="sldNum" sz="quarter" idx="12"/>
          </p:nvPr>
        </p:nvSpPr>
        <p:spPr/>
        <p:txBody>
          <a:bodyPr/>
          <a:lstStyle/>
          <a:p>
            <a:pPr rtl="0"/>
            <a:fld id="{B5CEABB6-07DC-46E8-9B57-56EC44A396E5}" type="slidenum">
              <a:rPr lang="it-IT" noProof="0" smtClean="0"/>
              <a:t>16</a:t>
            </a:fld>
            <a:endParaRPr lang="it-IT" noProof="0"/>
          </a:p>
        </p:txBody>
      </p:sp>
      <p:pic>
        <p:nvPicPr>
          <p:cNvPr id="7" name="Immagine 6" descr="Immagine che contiene diagramma, linea, testo, Diagramma&#10;&#10;Il contenuto generato dall&amp;#39;IA potrebbe non essere corretto.">
            <a:extLst>
              <a:ext uri="{FF2B5EF4-FFF2-40B4-BE49-F238E27FC236}">
                <a16:creationId xmlns:a16="http://schemas.microsoft.com/office/drawing/2014/main" id="{F9C1EC9C-E6FF-D908-4B41-2A92980494D7}"/>
              </a:ext>
            </a:extLst>
          </p:cNvPr>
          <p:cNvPicPr>
            <a:picLocks noChangeAspect="1"/>
          </p:cNvPicPr>
          <p:nvPr/>
        </p:nvPicPr>
        <p:blipFill>
          <a:blip r:embed="rId2"/>
          <a:stretch>
            <a:fillRect/>
          </a:stretch>
        </p:blipFill>
        <p:spPr>
          <a:xfrm>
            <a:off x="7655169" y="1869830"/>
            <a:ext cx="4407877" cy="33293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magine 7" descr="Immagine che contiene testo, schermata, numero, Carattere&#10;&#10;Il contenuto generato dall&amp;#39;IA potrebbe non essere corretto.">
            <a:extLst>
              <a:ext uri="{FF2B5EF4-FFF2-40B4-BE49-F238E27FC236}">
                <a16:creationId xmlns:a16="http://schemas.microsoft.com/office/drawing/2014/main" id="{0B7214AE-5D8F-76B3-309C-8A8A3A44D436}"/>
              </a:ext>
            </a:extLst>
          </p:cNvPr>
          <p:cNvPicPr>
            <a:picLocks noChangeAspect="1"/>
          </p:cNvPicPr>
          <p:nvPr/>
        </p:nvPicPr>
        <p:blipFill>
          <a:blip r:embed="rId3"/>
          <a:srcRect t="47" r="2496" b="2456"/>
          <a:stretch>
            <a:fillRect/>
          </a:stretch>
        </p:blipFill>
        <p:spPr>
          <a:xfrm>
            <a:off x="219441" y="1950893"/>
            <a:ext cx="3435577" cy="32567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magine 8" descr="Immagine che contiene testo, schermata, Carattere, numero&#10;&#10;Il contenuto generato dall&amp;#39;IA potrebbe non essere corretto.">
            <a:extLst>
              <a:ext uri="{FF2B5EF4-FFF2-40B4-BE49-F238E27FC236}">
                <a16:creationId xmlns:a16="http://schemas.microsoft.com/office/drawing/2014/main" id="{F4B06886-EC28-EC16-E149-CEA21FFD33F2}"/>
              </a:ext>
            </a:extLst>
          </p:cNvPr>
          <p:cNvPicPr>
            <a:picLocks noChangeAspect="1"/>
          </p:cNvPicPr>
          <p:nvPr/>
        </p:nvPicPr>
        <p:blipFill>
          <a:blip r:embed="rId4"/>
          <a:stretch>
            <a:fillRect/>
          </a:stretch>
        </p:blipFill>
        <p:spPr>
          <a:xfrm>
            <a:off x="4019184" y="1870196"/>
            <a:ext cx="3221648" cy="33286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0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A1F01E-1323-FC16-F504-59BCCEFE2C74}"/>
              </a:ext>
            </a:extLst>
          </p:cNvPr>
          <p:cNvSpPr>
            <a:spLocks noGrp="1"/>
          </p:cNvSpPr>
          <p:nvPr>
            <p:ph type="title"/>
          </p:nvPr>
        </p:nvSpPr>
        <p:spPr>
          <a:xfrm>
            <a:off x="113567" y="-602638"/>
            <a:ext cx="5111750" cy="1204912"/>
          </a:xfrm>
        </p:spPr>
        <p:txBody>
          <a:bodyPr/>
          <a:lstStyle/>
          <a:p>
            <a:r>
              <a:rPr lang="it-IT"/>
              <a:t>Results-4</a:t>
            </a:r>
          </a:p>
        </p:txBody>
      </p:sp>
      <p:sp>
        <p:nvSpPr>
          <p:cNvPr id="3" name="Segnaposto testo 2">
            <a:extLst>
              <a:ext uri="{FF2B5EF4-FFF2-40B4-BE49-F238E27FC236}">
                <a16:creationId xmlns:a16="http://schemas.microsoft.com/office/drawing/2014/main" id="{255B27B9-CC06-183D-0860-3045ACF4130B}"/>
              </a:ext>
            </a:extLst>
          </p:cNvPr>
          <p:cNvSpPr>
            <a:spLocks noGrp="1"/>
          </p:cNvSpPr>
          <p:nvPr>
            <p:ph type="body" idx="1"/>
          </p:nvPr>
        </p:nvSpPr>
        <p:spPr>
          <a:xfrm>
            <a:off x="113567" y="835512"/>
            <a:ext cx="5111750" cy="1525588"/>
          </a:xfrm>
        </p:spPr>
        <p:txBody>
          <a:bodyPr vert="horz" lIns="91440" tIns="45720" rIns="91440" bIns="45720" rtlCol="0" anchor="t">
            <a:normAutofit/>
          </a:bodyPr>
          <a:lstStyle/>
          <a:p>
            <a:r>
              <a:rPr lang="it-IT"/>
              <a:t>Here different images before and after the application of the stencil filter.</a:t>
            </a:r>
          </a:p>
        </p:txBody>
      </p:sp>
      <p:sp>
        <p:nvSpPr>
          <p:cNvPr id="4" name="Segnaposto data 3">
            <a:extLst>
              <a:ext uri="{FF2B5EF4-FFF2-40B4-BE49-F238E27FC236}">
                <a16:creationId xmlns:a16="http://schemas.microsoft.com/office/drawing/2014/main" id="{85E5896B-7297-7375-FD57-861D175D2EBF}"/>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77934D57-FAD8-2976-9EC8-6B9AA08A7CED}"/>
              </a:ext>
            </a:extLst>
          </p:cNvPr>
          <p:cNvSpPr>
            <a:spLocks noGrp="1"/>
          </p:cNvSpPr>
          <p:nvPr>
            <p:ph type="ftr" sz="quarter" idx="11"/>
          </p:nvPr>
        </p:nvSpPr>
        <p:spPr/>
        <p:txBody>
          <a:bodyPr/>
          <a:lstStyle/>
          <a:p>
            <a:r>
              <a:rPr lang="it-IT" dirty="0"/>
              <a:t>HPC Report</a:t>
            </a:r>
          </a:p>
        </p:txBody>
      </p:sp>
      <p:sp>
        <p:nvSpPr>
          <p:cNvPr id="6" name="Segnaposto numero diapositiva 5">
            <a:extLst>
              <a:ext uri="{FF2B5EF4-FFF2-40B4-BE49-F238E27FC236}">
                <a16:creationId xmlns:a16="http://schemas.microsoft.com/office/drawing/2014/main" id="{44F252A0-726B-0A73-23E5-EBC49211C10F}"/>
              </a:ext>
            </a:extLst>
          </p:cNvPr>
          <p:cNvSpPr>
            <a:spLocks noGrp="1"/>
          </p:cNvSpPr>
          <p:nvPr>
            <p:ph type="sldNum" sz="quarter" idx="12"/>
          </p:nvPr>
        </p:nvSpPr>
        <p:spPr/>
        <p:txBody>
          <a:bodyPr/>
          <a:lstStyle/>
          <a:p>
            <a:pPr rtl="0"/>
            <a:fld id="{B5CEABB6-07DC-46E8-9B57-56EC44A396E5}" type="slidenum">
              <a:rPr lang="it-IT" noProof="0" smtClean="0"/>
              <a:t>17</a:t>
            </a:fld>
            <a:endParaRPr lang="it-IT" noProof="0"/>
          </a:p>
        </p:txBody>
      </p:sp>
      <p:pic>
        <p:nvPicPr>
          <p:cNvPr id="7" name="Immagine 6" descr="Immagine che contiene erba, aria aperta, montagna, tramonto&#10;&#10;Il contenuto generato dall&amp;#39;IA potrebbe non essere corretto.">
            <a:extLst>
              <a:ext uri="{FF2B5EF4-FFF2-40B4-BE49-F238E27FC236}">
                <a16:creationId xmlns:a16="http://schemas.microsoft.com/office/drawing/2014/main" id="{8581A710-5A3D-9A5B-7CE1-6D841209E327}"/>
              </a:ext>
            </a:extLst>
          </p:cNvPr>
          <p:cNvPicPr>
            <a:picLocks noChangeAspect="1"/>
          </p:cNvPicPr>
          <p:nvPr/>
        </p:nvPicPr>
        <p:blipFill>
          <a:blip r:embed="rId2"/>
          <a:stretch>
            <a:fillRect/>
          </a:stretch>
        </p:blipFill>
        <p:spPr>
          <a:xfrm>
            <a:off x="6623538" y="1600200"/>
            <a:ext cx="3669324" cy="2069124"/>
          </a:xfrm>
          <a:prstGeom prst="rect">
            <a:avLst/>
          </a:prstGeom>
        </p:spPr>
      </p:pic>
      <p:pic>
        <p:nvPicPr>
          <p:cNvPr id="8" name="Immagine 7" descr="Immagine che contiene aria aperta, erba, montagna, tramonto&#10;&#10;Il contenuto generato dall&amp;#39;IA potrebbe non essere corretto.">
            <a:extLst>
              <a:ext uri="{FF2B5EF4-FFF2-40B4-BE49-F238E27FC236}">
                <a16:creationId xmlns:a16="http://schemas.microsoft.com/office/drawing/2014/main" id="{B0DD6F6B-8C55-1B5D-D1AF-C1BB49E94BE4}"/>
              </a:ext>
            </a:extLst>
          </p:cNvPr>
          <p:cNvPicPr>
            <a:picLocks noChangeAspect="1"/>
          </p:cNvPicPr>
          <p:nvPr/>
        </p:nvPicPr>
        <p:blipFill>
          <a:blip r:embed="rId3"/>
          <a:stretch>
            <a:fillRect/>
          </a:stretch>
        </p:blipFill>
        <p:spPr>
          <a:xfrm>
            <a:off x="1178169" y="1600199"/>
            <a:ext cx="3669323" cy="2069123"/>
          </a:xfrm>
          <a:prstGeom prst="rect">
            <a:avLst/>
          </a:prstGeom>
        </p:spPr>
      </p:pic>
      <p:sp>
        <p:nvSpPr>
          <p:cNvPr id="10" name="CasellaDiTesto 9">
            <a:extLst>
              <a:ext uri="{FF2B5EF4-FFF2-40B4-BE49-F238E27FC236}">
                <a16:creationId xmlns:a16="http://schemas.microsoft.com/office/drawing/2014/main" id="{6252CF61-575C-F8C3-3BB9-AFD5C3A6C0EF}"/>
              </a:ext>
            </a:extLst>
          </p:cNvPr>
          <p:cNvSpPr txBox="1"/>
          <p:nvPr/>
        </p:nvSpPr>
        <p:spPr>
          <a:xfrm>
            <a:off x="1224881" y="3777771"/>
            <a:ext cx="3575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4K image with 90% of noise</a:t>
            </a:r>
          </a:p>
        </p:txBody>
      </p:sp>
      <p:sp>
        <p:nvSpPr>
          <p:cNvPr id="11" name="CasellaDiTesto 10">
            <a:extLst>
              <a:ext uri="{FF2B5EF4-FFF2-40B4-BE49-F238E27FC236}">
                <a16:creationId xmlns:a16="http://schemas.microsoft.com/office/drawing/2014/main" id="{8530B0A9-5077-F1CC-583A-9ED03D8F552F}"/>
              </a:ext>
            </a:extLst>
          </p:cNvPr>
          <p:cNvSpPr txBox="1"/>
          <p:nvPr/>
        </p:nvSpPr>
        <p:spPr>
          <a:xfrm>
            <a:off x="6836993" y="396584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12" name="CasellaDiTesto 11">
            <a:extLst>
              <a:ext uri="{FF2B5EF4-FFF2-40B4-BE49-F238E27FC236}">
                <a16:creationId xmlns:a16="http://schemas.microsoft.com/office/drawing/2014/main" id="{6C89EDA9-569B-210B-F5D9-62EA8C5CF585}"/>
              </a:ext>
            </a:extLst>
          </p:cNvPr>
          <p:cNvSpPr txBox="1"/>
          <p:nvPr/>
        </p:nvSpPr>
        <p:spPr>
          <a:xfrm>
            <a:off x="6779378" y="4004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9" name="CasellaDiTesto 8">
            <a:extLst>
              <a:ext uri="{FF2B5EF4-FFF2-40B4-BE49-F238E27FC236}">
                <a16:creationId xmlns:a16="http://schemas.microsoft.com/office/drawing/2014/main" id="{7FF805DA-9BD0-87A5-3A30-5B25D487669F}"/>
              </a:ext>
            </a:extLst>
          </p:cNvPr>
          <p:cNvSpPr txBox="1"/>
          <p:nvPr/>
        </p:nvSpPr>
        <p:spPr>
          <a:xfrm>
            <a:off x="7221415" y="3780692"/>
            <a:ext cx="32590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4K image filtered</a:t>
            </a:r>
          </a:p>
        </p:txBody>
      </p:sp>
      <p:pic>
        <p:nvPicPr>
          <p:cNvPr id="13" name="Immagine 12" descr="Immagine che contiene modello, marrone, tessuto, terreno&#10;&#10;Il contenuto generato dall&amp;#39;IA potrebbe non essere corretto.">
            <a:extLst>
              <a:ext uri="{FF2B5EF4-FFF2-40B4-BE49-F238E27FC236}">
                <a16:creationId xmlns:a16="http://schemas.microsoft.com/office/drawing/2014/main" id="{BE53515C-B698-31CA-853E-1F216B334D77}"/>
              </a:ext>
            </a:extLst>
          </p:cNvPr>
          <p:cNvPicPr>
            <a:picLocks noChangeAspect="1"/>
          </p:cNvPicPr>
          <p:nvPr/>
        </p:nvPicPr>
        <p:blipFill>
          <a:blip r:embed="rId4"/>
          <a:stretch>
            <a:fillRect/>
          </a:stretch>
        </p:blipFill>
        <p:spPr>
          <a:xfrm>
            <a:off x="7221415" y="4149969"/>
            <a:ext cx="2063262" cy="2057401"/>
          </a:xfrm>
          <a:prstGeom prst="rect">
            <a:avLst/>
          </a:prstGeom>
        </p:spPr>
      </p:pic>
      <p:pic>
        <p:nvPicPr>
          <p:cNvPr id="14" name="Immagine 13" descr="Immagine che contiene modello, tessuto, Policromia, arte&#10;&#10;Il contenuto generato dall&amp;#39;IA potrebbe non essere corretto.">
            <a:extLst>
              <a:ext uri="{FF2B5EF4-FFF2-40B4-BE49-F238E27FC236}">
                <a16:creationId xmlns:a16="http://schemas.microsoft.com/office/drawing/2014/main" id="{A5932FC3-C65E-C497-1A6D-83734EC6207F}"/>
              </a:ext>
            </a:extLst>
          </p:cNvPr>
          <p:cNvPicPr>
            <a:picLocks noChangeAspect="1"/>
          </p:cNvPicPr>
          <p:nvPr/>
        </p:nvPicPr>
        <p:blipFill>
          <a:blip r:embed="rId5"/>
          <a:stretch>
            <a:fillRect/>
          </a:stretch>
        </p:blipFill>
        <p:spPr>
          <a:xfrm>
            <a:off x="1529861" y="4149970"/>
            <a:ext cx="2063262" cy="2057401"/>
          </a:xfrm>
          <a:prstGeom prst="rect">
            <a:avLst/>
          </a:prstGeom>
        </p:spPr>
      </p:pic>
    </p:spTree>
    <p:extLst>
      <p:ext uri="{BB962C8B-B14F-4D97-AF65-F5344CB8AC3E}">
        <p14:creationId xmlns:p14="http://schemas.microsoft.com/office/powerpoint/2010/main" val="152645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0CF6-67EC-22EA-DEA8-C9518A920BB9}"/>
              </a:ext>
            </a:extLst>
          </p:cNvPr>
          <p:cNvSpPr>
            <a:spLocks noGrp="1"/>
          </p:cNvSpPr>
          <p:nvPr>
            <p:ph type="title"/>
          </p:nvPr>
        </p:nvSpPr>
        <p:spPr/>
        <p:txBody>
          <a:bodyPr/>
          <a:lstStyle/>
          <a:p>
            <a:r>
              <a:rPr lang="en-US"/>
              <a:t>Exercise 3: introduction</a:t>
            </a:r>
          </a:p>
        </p:txBody>
      </p:sp>
      <p:sp>
        <p:nvSpPr>
          <p:cNvPr id="3" name="Text Placeholder 2">
            <a:extLst>
              <a:ext uri="{FF2B5EF4-FFF2-40B4-BE49-F238E27FC236}">
                <a16:creationId xmlns:a16="http://schemas.microsoft.com/office/drawing/2014/main" id="{A0D45FA6-114B-FF9D-AFF2-E7283DF4EDCD}"/>
              </a:ext>
            </a:extLst>
          </p:cNvPr>
          <p:cNvSpPr>
            <a:spLocks noGrp="1"/>
          </p:cNvSpPr>
          <p:nvPr>
            <p:ph type="body" idx="1"/>
          </p:nvPr>
        </p:nvSpPr>
        <p:spPr>
          <a:xfrm>
            <a:off x="1362075" y="3660774"/>
            <a:ext cx="5111750" cy="2668588"/>
          </a:xfrm>
        </p:spPr>
        <p:txBody>
          <a:bodyPr vert="horz" lIns="91440" tIns="45720" rIns="91440" bIns="45720" rtlCol="0" anchor="t">
            <a:normAutofit/>
          </a:bodyPr>
          <a:lstStyle/>
          <a:p>
            <a:pPr algn="just"/>
            <a:r>
              <a:rPr lang="en-US"/>
              <a:t>The goal of the exercise three is to simulate the heat diffusion in a metallic grid. Heat diffusion is a phenomenon that happens when a gradient of temperature is present in a solid. If this is the case, heat spreads in the solid following some specific rules which depend on the material until an equilibrium condition is reached.</a:t>
            </a:r>
          </a:p>
          <a:p>
            <a:pPr algn="just"/>
            <a:r>
              <a:rPr lang="en-US"/>
              <a:t>The exercise consists in simulating the heat diffusion in a grid represented by a 1024x1024 grid, using the finite difference method applying two different propagation laws, each one with a different initial condition of the grid.</a:t>
            </a:r>
          </a:p>
          <a:p>
            <a:endParaRPr lang="en-US"/>
          </a:p>
        </p:txBody>
      </p:sp>
      <p:sp>
        <p:nvSpPr>
          <p:cNvPr id="4" name="Date Placeholder 3">
            <a:extLst>
              <a:ext uri="{FF2B5EF4-FFF2-40B4-BE49-F238E27FC236}">
                <a16:creationId xmlns:a16="http://schemas.microsoft.com/office/drawing/2014/main" id="{4BB2D548-55E8-B59D-2ED3-A56D07A64406}"/>
              </a:ext>
            </a:extLst>
          </p:cNvPr>
          <p:cNvSpPr>
            <a:spLocks noGrp="1"/>
          </p:cNvSpPr>
          <p:nvPr>
            <p:ph type="dt" sz="half" idx="10"/>
          </p:nvPr>
        </p:nvSpPr>
        <p:spPr/>
        <p:txBody>
          <a:bodyPr/>
          <a:lstStyle/>
          <a:p>
            <a:pPr rtl="0"/>
            <a:r>
              <a:rPr lang="it-IT" noProof="0" dirty="0"/>
              <a:t>2025</a:t>
            </a:r>
          </a:p>
        </p:txBody>
      </p:sp>
      <p:sp>
        <p:nvSpPr>
          <p:cNvPr id="5" name="Footer Placeholder 4">
            <a:extLst>
              <a:ext uri="{FF2B5EF4-FFF2-40B4-BE49-F238E27FC236}">
                <a16:creationId xmlns:a16="http://schemas.microsoft.com/office/drawing/2014/main" id="{F5469DEB-4AF7-EBDB-8766-F8DB87992854}"/>
              </a:ext>
            </a:extLst>
          </p:cNvPr>
          <p:cNvSpPr>
            <a:spLocks noGrp="1"/>
          </p:cNvSpPr>
          <p:nvPr>
            <p:ph type="ftr" sz="quarter" idx="11"/>
          </p:nvPr>
        </p:nvSpPr>
        <p:spPr/>
        <p:txBody>
          <a:bodyPr/>
          <a:lstStyle/>
          <a:p>
            <a:r>
              <a:rPr lang="it-IT" noProof="0" dirty="0"/>
              <a:t>HPC Report</a:t>
            </a:r>
          </a:p>
        </p:txBody>
      </p:sp>
      <p:sp>
        <p:nvSpPr>
          <p:cNvPr id="6" name="Slide Number Placeholder 5">
            <a:extLst>
              <a:ext uri="{FF2B5EF4-FFF2-40B4-BE49-F238E27FC236}">
                <a16:creationId xmlns:a16="http://schemas.microsoft.com/office/drawing/2014/main" id="{820AB5D9-A780-C94E-1E32-17E838613B0D}"/>
              </a:ext>
            </a:extLst>
          </p:cNvPr>
          <p:cNvSpPr>
            <a:spLocks noGrp="1"/>
          </p:cNvSpPr>
          <p:nvPr>
            <p:ph type="sldNum" sz="quarter" idx="12"/>
          </p:nvPr>
        </p:nvSpPr>
        <p:spPr/>
        <p:txBody>
          <a:bodyPr/>
          <a:lstStyle/>
          <a:p>
            <a:pPr rtl="0"/>
            <a:fld id="{B5CEABB6-07DC-46E8-9B57-56EC44A396E5}" type="slidenum">
              <a:rPr lang="it-IT" noProof="0" smtClean="0"/>
              <a:t>18</a:t>
            </a:fld>
            <a:endParaRPr lang="it-IT" noProof="0"/>
          </a:p>
        </p:txBody>
      </p:sp>
      <p:pic>
        <p:nvPicPr>
          <p:cNvPr id="9" name="Picture 8" descr="A colorful rectangular object with a grey background&#10;&#10;AI-generated content may be incorrect.">
            <a:extLst>
              <a:ext uri="{FF2B5EF4-FFF2-40B4-BE49-F238E27FC236}">
                <a16:creationId xmlns:a16="http://schemas.microsoft.com/office/drawing/2014/main" id="{19D4EA69-405F-3944-FA00-2C0325237731}"/>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 contrast="-4000"/>
                    </a14:imgEffect>
                  </a14:imgLayer>
                </a14:imgProps>
              </a:ext>
            </a:extLst>
          </a:blip>
          <a:srcRect l="18379" r="145"/>
          <a:stretch>
            <a:fillRect/>
          </a:stretch>
        </p:blipFill>
        <p:spPr>
          <a:xfrm>
            <a:off x="7454406" y="3269434"/>
            <a:ext cx="3899794" cy="2847014"/>
          </a:xfrm>
          <a:prstGeom prst="rect">
            <a:avLst/>
          </a:prstGeom>
          <a:ln>
            <a:solidFill>
              <a:srgbClr val="4472C4"/>
            </a:solidFill>
          </a:ln>
        </p:spPr>
      </p:pic>
    </p:spTree>
    <p:extLst>
      <p:ext uri="{BB962C8B-B14F-4D97-AF65-F5344CB8AC3E}">
        <p14:creationId xmlns:p14="http://schemas.microsoft.com/office/powerpoint/2010/main" val="68479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0769-3C27-95D9-E741-92CDE35CB227}"/>
              </a:ext>
            </a:extLst>
          </p:cNvPr>
          <p:cNvSpPr>
            <a:spLocks noGrp="1"/>
          </p:cNvSpPr>
          <p:nvPr>
            <p:ph type="title"/>
          </p:nvPr>
        </p:nvSpPr>
        <p:spPr/>
        <p:txBody>
          <a:bodyPr/>
          <a:lstStyle/>
          <a:p>
            <a:r>
              <a:rPr lang="en-US"/>
              <a:t>SIMULATION PERFORMED</a:t>
            </a:r>
          </a:p>
        </p:txBody>
      </p:sp>
      <p:sp>
        <p:nvSpPr>
          <p:cNvPr id="4" name="Content Placeholder 3">
            <a:extLst>
              <a:ext uri="{FF2B5EF4-FFF2-40B4-BE49-F238E27FC236}">
                <a16:creationId xmlns:a16="http://schemas.microsoft.com/office/drawing/2014/main" id="{744A2349-2322-9396-3B64-3487C91C5FDB}"/>
              </a:ext>
            </a:extLst>
          </p:cNvPr>
          <p:cNvSpPr>
            <a:spLocks noGrp="1"/>
          </p:cNvSpPr>
          <p:nvPr>
            <p:ph sz="half" idx="2"/>
          </p:nvPr>
        </p:nvSpPr>
        <p:spPr>
          <a:xfrm>
            <a:off x="1243104" y="1956344"/>
            <a:ext cx="10114790" cy="3354761"/>
          </a:xfrm>
        </p:spPr>
        <p:txBody>
          <a:bodyPr vert="horz" lIns="91440" tIns="45720" rIns="91440" bIns="45720" rtlCol="0" anchor="t">
            <a:normAutofit/>
          </a:bodyPr>
          <a:lstStyle/>
          <a:p>
            <a:pPr algn="just"/>
            <a:r>
              <a:rPr lang="en-US"/>
              <a:t>Simulation is performed in parallel using OpenMP which is an interface which allows to write parallel programs in C, C++ or Fortran for shared-memory computers. Simulations are then performed with a C code using OpenMP changing number of iterations and number of threads used. Then an analysis of performances is performed, as requested.</a:t>
            </a:r>
          </a:p>
          <a:p>
            <a:r>
              <a:rPr lang="en-US"/>
              <a:t>The two cases simulated are the following ones:</a:t>
            </a:r>
          </a:p>
          <a:p>
            <a:endParaRPr lang="en-US"/>
          </a:p>
        </p:txBody>
      </p:sp>
      <p:sp>
        <p:nvSpPr>
          <p:cNvPr id="9" name="Date Placeholder 8">
            <a:extLst>
              <a:ext uri="{FF2B5EF4-FFF2-40B4-BE49-F238E27FC236}">
                <a16:creationId xmlns:a16="http://schemas.microsoft.com/office/drawing/2014/main" id="{B56296B8-C349-089A-29C0-E4CE851D617A}"/>
              </a:ext>
            </a:extLst>
          </p:cNvPr>
          <p:cNvSpPr>
            <a:spLocks noGrp="1"/>
          </p:cNvSpPr>
          <p:nvPr>
            <p:ph type="dt" sz="half" idx="10"/>
          </p:nvPr>
        </p:nvSpPr>
        <p:spPr/>
        <p:txBody>
          <a:bodyPr/>
          <a:lstStyle/>
          <a:p>
            <a:pPr rtl="0"/>
            <a:r>
              <a:rPr lang="it-IT" noProof="0" dirty="0"/>
              <a:t>2025</a:t>
            </a:r>
          </a:p>
        </p:txBody>
      </p:sp>
      <p:sp>
        <p:nvSpPr>
          <p:cNvPr id="10" name="Footer Placeholder 9">
            <a:extLst>
              <a:ext uri="{FF2B5EF4-FFF2-40B4-BE49-F238E27FC236}">
                <a16:creationId xmlns:a16="http://schemas.microsoft.com/office/drawing/2014/main" id="{B12BC059-3ABD-B638-23E9-F50C17A0329F}"/>
              </a:ext>
            </a:extLst>
          </p:cNvPr>
          <p:cNvSpPr>
            <a:spLocks noGrp="1"/>
          </p:cNvSpPr>
          <p:nvPr>
            <p:ph type="ftr" sz="quarter" idx="11"/>
          </p:nvPr>
        </p:nvSpPr>
        <p:spPr/>
        <p:txBody>
          <a:bodyPr/>
          <a:lstStyle/>
          <a:p>
            <a:r>
              <a:rPr lang="it-IT" dirty="0"/>
              <a:t>HPC Report</a:t>
            </a:r>
          </a:p>
        </p:txBody>
      </p:sp>
      <p:sp>
        <p:nvSpPr>
          <p:cNvPr id="11" name="Slide Number Placeholder 10">
            <a:extLst>
              <a:ext uri="{FF2B5EF4-FFF2-40B4-BE49-F238E27FC236}">
                <a16:creationId xmlns:a16="http://schemas.microsoft.com/office/drawing/2014/main" id="{269B69D9-FFD7-9827-23A5-E2A69F94A956}"/>
              </a:ext>
            </a:extLst>
          </p:cNvPr>
          <p:cNvSpPr>
            <a:spLocks noGrp="1"/>
          </p:cNvSpPr>
          <p:nvPr>
            <p:ph type="sldNum" sz="quarter" idx="12"/>
          </p:nvPr>
        </p:nvSpPr>
        <p:spPr/>
        <p:txBody>
          <a:bodyPr/>
          <a:lstStyle/>
          <a:p>
            <a:pPr rtl="0"/>
            <a:fld id="{B5CEABB6-07DC-46E8-9B57-56EC44A396E5}" type="slidenum">
              <a:rPr lang="it-IT" noProof="0" smtClean="0"/>
              <a:t>19</a:t>
            </a:fld>
            <a:endParaRPr lang="it-IT" noProof="0"/>
          </a:p>
        </p:txBody>
      </p:sp>
      <p:sp>
        <p:nvSpPr>
          <p:cNvPr id="13" name="TextBox 12">
            <a:extLst>
              <a:ext uri="{FF2B5EF4-FFF2-40B4-BE49-F238E27FC236}">
                <a16:creationId xmlns:a16="http://schemas.microsoft.com/office/drawing/2014/main" id="{0D2219B4-4662-9568-19D0-457FB702C804}"/>
              </a:ext>
            </a:extLst>
          </p:cNvPr>
          <p:cNvSpPr txBox="1"/>
          <p:nvPr/>
        </p:nvSpPr>
        <p:spPr>
          <a:xfrm>
            <a:off x="1245086" y="3114721"/>
            <a:ext cx="471054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spc="50">
                <a:solidFill>
                  <a:schemeClr val="tx1">
                    <a:lumMod val="75000"/>
                    <a:lumOff val="25000"/>
                  </a:schemeClr>
                </a:solidFill>
              </a:rPr>
              <a:t>the first case consists in having half of the grid at 250°C and half at earth's average T (15°C) as in the picture under.</a:t>
            </a:r>
          </a:p>
        </p:txBody>
      </p:sp>
      <p:pic>
        <p:nvPicPr>
          <p:cNvPr id="14" name="Picture 13" descr="A red and blue squares&#10;&#10;AI-generated content may be incorrect.">
            <a:extLst>
              <a:ext uri="{FF2B5EF4-FFF2-40B4-BE49-F238E27FC236}">
                <a16:creationId xmlns:a16="http://schemas.microsoft.com/office/drawing/2014/main" id="{5E5A1614-4678-71AA-AF51-D41A1A2624FD}"/>
              </a:ext>
            </a:extLst>
          </p:cNvPr>
          <p:cNvPicPr>
            <a:picLocks noChangeAspect="1"/>
          </p:cNvPicPr>
          <p:nvPr/>
        </p:nvPicPr>
        <p:blipFill>
          <a:blip r:embed="rId2"/>
          <a:stretch>
            <a:fillRect/>
          </a:stretch>
        </p:blipFill>
        <p:spPr>
          <a:xfrm>
            <a:off x="2467812" y="3858126"/>
            <a:ext cx="1568117" cy="1561433"/>
          </a:xfrm>
          <a:prstGeom prst="rect">
            <a:avLst/>
          </a:prstGeom>
        </p:spPr>
      </p:pic>
      <p:sp>
        <p:nvSpPr>
          <p:cNvPr id="15" name="TextBox 14">
            <a:extLst>
              <a:ext uri="{FF2B5EF4-FFF2-40B4-BE49-F238E27FC236}">
                <a16:creationId xmlns:a16="http://schemas.microsoft.com/office/drawing/2014/main" id="{4EFDB872-554E-9524-8D66-894EFCD1EA04}"/>
              </a:ext>
            </a:extLst>
          </p:cNvPr>
          <p:cNvSpPr txBox="1"/>
          <p:nvPr/>
        </p:nvSpPr>
        <p:spPr>
          <a:xfrm>
            <a:off x="1385454" y="5427458"/>
            <a:ext cx="47105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spc="50">
                <a:solidFill>
                  <a:schemeClr val="tx1">
                    <a:lumMod val="75000"/>
                    <a:lumOff val="25000"/>
                  </a:schemeClr>
                </a:solidFill>
              </a:rPr>
              <a:t>The propagation law in this case is that every cell' T is the average of its four neighbors.</a:t>
            </a:r>
          </a:p>
        </p:txBody>
      </p:sp>
      <p:sp>
        <p:nvSpPr>
          <p:cNvPr id="16" name="TextBox 15">
            <a:extLst>
              <a:ext uri="{FF2B5EF4-FFF2-40B4-BE49-F238E27FC236}">
                <a16:creationId xmlns:a16="http://schemas.microsoft.com/office/drawing/2014/main" id="{814D6877-C29F-583C-8CDE-2145865B0910}"/>
              </a:ext>
            </a:extLst>
          </p:cNvPr>
          <p:cNvSpPr txBox="1"/>
          <p:nvPr/>
        </p:nvSpPr>
        <p:spPr>
          <a:xfrm>
            <a:off x="6645927" y="3114720"/>
            <a:ext cx="471054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spc="50">
                <a:solidFill>
                  <a:schemeClr val="tx1">
                    <a:lumMod val="75000"/>
                    <a:lumOff val="25000"/>
                  </a:schemeClr>
                </a:solidFill>
              </a:rPr>
              <a:t>the second case consists in having the central quarter of the grid at 540°C and the rest at 15°C as in the picture under.</a:t>
            </a:r>
            <a:endParaRPr lang="en-US"/>
          </a:p>
        </p:txBody>
      </p:sp>
      <p:pic>
        <p:nvPicPr>
          <p:cNvPr id="17" name="Picture 16" descr="A diagram of a temperature&#10;&#10;AI-generated content may be incorrect.">
            <a:extLst>
              <a:ext uri="{FF2B5EF4-FFF2-40B4-BE49-F238E27FC236}">
                <a16:creationId xmlns:a16="http://schemas.microsoft.com/office/drawing/2014/main" id="{4AC3E1AC-F99B-D790-A405-F5150446A430}"/>
              </a:ext>
            </a:extLst>
          </p:cNvPr>
          <p:cNvPicPr>
            <a:picLocks noChangeAspect="1"/>
          </p:cNvPicPr>
          <p:nvPr/>
        </p:nvPicPr>
        <p:blipFill>
          <a:blip r:embed="rId3"/>
          <a:stretch>
            <a:fillRect/>
          </a:stretch>
        </p:blipFill>
        <p:spPr>
          <a:xfrm>
            <a:off x="8196179" y="3851442"/>
            <a:ext cx="1614906" cy="1568118"/>
          </a:xfrm>
          <a:prstGeom prst="rect">
            <a:avLst/>
          </a:prstGeom>
        </p:spPr>
      </p:pic>
      <p:sp>
        <p:nvSpPr>
          <p:cNvPr id="18" name="TextBox 17">
            <a:extLst>
              <a:ext uri="{FF2B5EF4-FFF2-40B4-BE49-F238E27FC236}">
                <a16:creationId xmlns:a16="http://schemas.microsoft.com/office/drawing/2014/main" id="{A41DE671-E8AA-77A8-36BB-E89DABAB81A8}"/>
              </a:ext>
            </a:extLst>
          </p:cNvPr>
          <p:cNvSpPr txBox="1"/>
          <p:nvPr/>
        </p:nvSpPr>
        <p:spPr>
          <a:xfrm>
            <a:off x="6645928" y="5427458"/>
            <a:ext cx="47105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spc="50">
                <a:solidFill>
                  <a:schemeClr val="tx1">
                    <a:lumMod val="75000"/>
                    <a:lumOff val="25000"/>
                  </a:schemeClr>
                </a:solidFill>
              </a:rPr>
              <a:t>The propagation law in this case differs horizontal and vertical propagation weighting them with two coefficients, respectively equal to 0.3 and 0.2. </a:t>
            </a:r>
            <a:endParaRPr lang="en-US"/>
          </a:p>
          <a:p>
            <a:endParaRPr lang="en-US" sz="1400" spc="50">
              <a:solidFill>
                <a:schemeClr val="tx1">
                  <a:lumMod val="75000"/>
                  <a:lumOff val="25000"/>
                </a:schemeClr>
              </a:solidFill>
            </a:endParaRPr>
          </a:p>
        </p:txBody>
      </p:sp>
    </p:spTree>
    <p:extLst>
      <p:ext uri="{BB962C8B-B14F-4D97-AF65-F5344CB8AC3E}">
        <p14:creationId xmlns:p14="http://schemas.microsoft.com/office/powerpoint/2010/main" val="288207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F69C29A2-431B-124E-2A89-F1022A7B8C7A}"/>
              </a:ext>
            </a:extLst>
          </p:cNvPr>
          <p:cNvSpPr>
            <a:spLocks noGrp="1"/>
          </p:cNvSpPr>
          <p:nvPr>
            <p:ph type="body" sz="quarter" idx="13"/>
          </p:nvPr>
        </p:nvSpPr>
        <p:spPr/>
        <p:txBody>
          <a:bodyPr/>
          <a:lstStyle/>
          <a:p>
            <a:r>
              <a:rPr lang="it-IT" dirty="0"/>
              <a:t>First </a:t>
            </a:r>
            <a:r>
              <a:rPr lang="it-IT" dirty="0" err="1"/>
              <a:t>exercise</a:t>
            </a:r>
            <a:endParaRPr lang="it-IT" dirty="0"/>
          </a:p>
        </p:txBody>
      </p:sp>
      <p:sp>
        <p:nvSpPr>
          <p:cNvPr id="4" name="Segnaposto testo 3">
            <a:extLst>
              <a:ext uri="{FF2B5EF4-FFF2-40B4-BE49-F238E27FC236}">
                <a16:creationId xmlns:a16="http://schemas.microsoft.com/office/drawing/2014/main" id="{6BBFD831-42F7-28F0-88A0-5A40CDBF298F}"/>
              </a:ext>
            </a:extLst>
          </p:cNvPr>
          <p:cNvSpPr>
            <a:spLocks noGrp="1"/>
          </p:cNvSpPr>
          <p:nvPr>
            <p:ph type="body" sz="quarter" idx="14"/>
          </p:nvPr>
        </p:nvSpPr>
        <p:spPr/>
        <p:txBody>
          <a:bodyPr/>
          <a:lstStyle/>
          <a:p>
            <a:r>
              <a:rPr lang="it-IT" dirty="0"/>
              <a:t>Second </a:t>
            </a:r>
            <a:r>
              <a:rPr lang="it-IT" dirty="0" err="1"/>
              <a:t>exercise</a:t>
            </a:r>
            <a:endParaRPr lang="it-IT" dirty="0"/>
          </a:p>
        </p:txBody>
      </p:sp>
      <p:sp>
        <p:nvSpPr>
          <p:cNvPr id="5" name="Segnaposto testo 4">
            <a:extLst>
              <a:ext uri="{FF2B5EF4-FFF2-40B4-BE49-F238E27FC236}">
                <a16:creationId xmlns:a16="http://schemas.microsoft.com/office/drawing/2014/main" id="{B00EE91E-2945-B0B5-CE5D-A8F20BF3A991}"/>
              </a:ext>
            </a:extLst>
          </p:cNvPr>
          <p:cNvSpPr>
            <a:spLocks noGrp="1"/>
          </p:cNvSpPr>
          <p:nvPr>
            <p:ph type="body" sz="quarter" idx="15"/>
          </p:nvPr>
        </p:nvSpPr>
        <p:spPr/>
        <p:txBody>
          <a:bodyPr/>
          <a:lstStyle/>
          <a:p>
            <a:r>
              <a:rPr lang="it-IT" dirty="0"/>
              <a:t>Third </a:t>
            </a:r>
            <a:r>
              <a:rPr lang="it-IT" dirty="0" err="1"/>
              <a:t>exercise</a:t>
            </a:r>
            <a:endParaRPr lang="it-IT" dirty="0"/>
          </a:p>
        </p:txBody>
      </p:sp>
      <p:sp>
        <p:nvSpPr>
          <p:cNvPr id="7" name="Segnaposto testo 6">
            <a:extLst>
              <a:ext uri="{FF2B5EF4-FFF2-40B4-BE49-F238E27FC236}">
                <a16:creationId xmlns:a16="http://schemas.microsoft.com/office/drawing/2014/main" id="{83A90882-1E12-B441-DDFC-B054EC626E82}"/>
              </a:ext>
            </a:extLst>
          </p:cNvPr>
          <p:cNvSpPr>
            <a:spLocks noGrp="1"/>
          </p:cNvSpPr>
          <p:nvPr>
            <p:ph type="body" sz="quarter" idx="17"/>
          </p:nvPr>
        </p:nvSpPr>
        <p:spPr>
          <a:xfrm>
            <a:off x="4290631" y="1011080"/>
            <a:ext cx="5539095" cy="1671484"/>
          </a:xfrm>
        </p:spPr>
        <p:txBody>
          <a:bodyPr>
            <a:normAutofit/>
          </a:bodyPr>
          <a:lstStyle/>
          <a:p>
            <a:r>
              <a:rPr lang="it-IT" dirty="0" err="1"/>
              <a:t>Introduction</a:t>
            </a:r>
            <a:r>
              <a:rPr lang="it-IT" dirty="0"/>
              <a:t> to the </a:t>
            </a:r>
            <a:r>
              <a:rPr lang="it-IT" dirty="0" err="1"/>
              <a:t>problem</a:t>
            </a:r>
            <a:endParaRPr lang="it-IT" dirty="0"/>
          </a:p>
          <a:p>
            <a:r>
              <a:rPr lang="it-IT" dirty="0"/>
              <a:t>Solution</a:t>
            </a:r>
          </a:p>
          <a:p>
            <a:r>
              <a:rPr lang="en-US" dirty="0"/>
              <a:t>Experiment performed</a:t>
            </a:r>
          </a:p>
          <a:p>
            <a:r>
              <a:rPr lang="it-IT" dirty="0"/>
              <a:t>Time </a:t>
            </a:r>
            <a:r>
              <a:rPr lang="it-IT" dirty="0" err="1"/>
              <a:t>execution</a:t>
            </a:r>
            <a:r>
              <a:rPr lang="it-IT" dirty="0"/>
              <a:t> </a:t>
            </a:r>
            <a:r>
              <a:rPr lang="it-IT" dirty="0" err="1"/>
              <a:t>Results</a:t>
            </a:r>
            <a:endParaRPr lang="it-IT" dirty="0"/>
          </a:p>
          <a:p>
            <a:r>
              <a:rPr lang="en-US" dirty="0"/>
              <a:t>Memory occupation results</a:t>
            </a:r>
            <a:endParaRPr lang="it-IT" dirty="0"/>
          </a:p>
        </p:txBody>
      </p:sp>
      <p:sp>
        <p:nvSpPr>
          <p:cNvPr id="8" name="Segnaposto testo 7">
            <a:extLst>
              <a:ext uri="{FF2B5EF4-FFF2-40B4-BE49-F238E27FC236}">
                <a16:creationId xmlns:a16="http://schemas.microsoft.com/office/drawing/2014/main" id="{EEE233EA-0997-B713-964B-373249BAF1E6}"/>
              </a:ext>
            </a:extLst>
          </p:cNvPr>
          <p:cNvSpPr>
            <a:spLocks noGrp="1"/>
          </p:cNvSpPr>
          <p:nvPr>
            <p:ph type="body" sz="quarter" idx="18"/>
          </p:nvPr>
        </p:nvSpPr>
        <p:spPr/>
        <p:txBody>
          <a:bodyPr/>
          <a:lstStyle/>
          <a:p>
            <a:r>
              <a:rPr lang="it-IT" dirty="0" err="1"/>
              <a:t>Introduction</a:t>
            </a:r>
            <a:r>
              <a:rPr lang="it-IT" dirty="0"/>
              <a:t> to the </a:t>
            </a:r>
            <a:r>
              <a:rPr lang="it-IT" dirty="0" err="1"/>
              <a:t>problem</a:t>
            </a:r>
            <a:endParaRPr lang="it-IT" dirty="0"/>
          </a:p>
          <a:p>
            <a:r>
              <a:rPr lang="it-IT" dirty="0"/>
              <a:t>Solution</a:t>
            </a:r>
          </a:p>
          <a:p>
            <a:r>
              <a:rPr lang="it-IT" dirty="0" err="1"/>
              <a:t>Results</a:t>
            </a:r>
            <a:endParaRPr lang="it-IT" dirty="0"/>
          </a:p>
          <a:p>
            <a:endParaRPr lang="it-IT" dirty="0"/>
          </a:p>
        </p:txBody>
      </p:sp>
      <p:sp>
        <p:nvSpPr>
          <p:cNvPr id="9" name="Segnaposto testo 8">
            <a:extLst>
              <a:ext uri="{FF2B5EF4-FFF2-40B4-BE49-F238E27FC236}">
                <a16:creationId xmlns:a16="http://schemas.microsoft.com/office/drawing/2014/main" id="{67668BF4-E42C-502A-CA77-9C2CF4D004C0}"/>
              </a:ext>
            </a:extLst>
          </p:cNvPr>
          <p:cNvSpPr>
            <a:spLocks noGrp="1"/>
          </p:cNvSpPr>
          <p:nvPr>
            <p:ph type="body" sz="quarter" idx="19"/>
          </p:nvPr>
        </p:nvSpPr>
        <p:spPr>
          <a:xfrm>
            <a:off x="5576937" y="3790031"/>
            <a:ext cx="5504460" cy="1211732"/>
          </a:xfrm>
        </p:spPr>
        <p:txBody>
          <a:bodyPr>
            <a:normAutofit fontScale="92500" lnSpcReduction="10000"/>
          </a:bodyPr>
          <a:lstStyle/>
          <a:p>
            <a:r>
              <a:rPr lang="it-IT" dirty="0" err="1"/>
              <a:t>Introduction</a:t>
            </a:r>
            <a:r>
              <a:rPr lang="it-IT" dirty="0"/>
              <a:t> to the </a:t>
            </a:r>
            <a:r>
              <a:rPr lang="it-IT" dirty="0" err="1"/>
              <a:t>problem</a:t>
            </a:r>
            <a:endParaRPr lang="it-IT" dirty="0"/>
          </a:p>
          <a:p>
            <a:r>
              <a:rPr lang="it-IT" err="1"/>
              <a:t>Simulation</a:t>
            </a:r>
            <a:r>
              <a:rPr lang="it-IT"/>
              <a:t> </a:t>
            </a:r>
            <a:r>
              <a:rPr lang="it-IT" err="1"/>
              <a:t>performed</a:t>
            </a:r>
            <a:endParaRPr lang="it-IT"/>
          </a:p>
          <a:p>
            <a:r>
              <a:rPr lang="it-IT"/>
              <a:t>Performance </a:t>
            </a:r>
            <a:r>
              <a:rPr lang="it-IT" err="1"/>
              <a:t>results</a:t>
            </a:r>
            <a:r>
              <a:rPr lang="it-IT"/>
              <a:t> </a:t>
            </a:r>
            <a:endParaRPr lang="it-IT" err="1"/>
          </a:p>
          <a:p>
            <a:r>
              <a:rPr lang="it-IT" err="1"/>
              <a:t>Different</a:t>
            </a:r>
            <a:r>
              <a:rPr lang="it-IT"/>
              <a:t> </a:t>
            </a:r>
            <a:r>
              <a:rPr lang="it-IT" err="1"/>
              <a:t>boundary</a:t>
            </a:r>
            <a:r>
              <a:rPr lang="it-IT"/>
              <a:t> </a:t>
            </a:r>
            <a:r>
              <a:rPr lang="it-IT" err="1"/>
              <a:t>conditions</a:t>
            </a:r>
          </a:p>
          <a:p>
            <a:endParaRPr lang="it-IT" dirty="0"/>
          </a:p>
        </p:txBody>
      </p:sp>
      <p:sp>
        <p:nvSpPr>
          <p:cNvPr id="11" name="Segnaposto data 10">
            <a:extLst>
              <a:ext uri="{FF2B5EF4-FFF2-40B4-BE49-F238E27FC236}">
                <a16:creationId xmlns:a16="http://schemas.microsoft.com/office/drawing/2014/main" id="{A12EB35E-5711-1981-618D-25496AB252FD}"/>
              </a:ext>
            </a:extLst>
          </p:cNvPr>
          <p:cNvSpPr>
            <a:spLocks noGrp="1"/>
          </p:cNvSpPr>
          <p:nvPr>
            <p:ph type="dt" sz="half" idx="10"/>
          </p:nvPr>
        </p:nvSpPr>
        <p:spPr/>
        <p:txBody>
          <a:bodyPr/>
          <a:lstStyle/>
          <a:p>
            <a:pPr rtl="0"/>
            <a:r>
              <a:rPr lang="it-IT" noProof="0" dirty="0"/>
              <a:t>2025</a:t>
            </a:r>
          </a:p>
        </p:txBody>
      </p:sp>
      <p:sp>
        <p:nvSpPr>
          <p:cNvPr id="12" name="Segnaposto piè di pagina 11">
            <a:extLst>
              <a:ext uri="{FF2B5EF4-FFF2-40B4-BE49-F238E27FC236}">
                <a16:creationId xmlns:a16="http://schemas.microsoft.com/office/drawing/2014/main" id="{E8274A50-90E2-2AA2-A409-494751898218}"/>
              </a:ext>
            </a:extLst>
          </p:cNvPr>
          <p:cNvSpPr>
            <a:spLocks noGrp="1"/>
          </p:cNvSpPr>
          <p:nvPr>
            <p:ph type="ftr" sz="quarter" idx="11"/>
          </p:nvPr>
        </p:nvSpPr>
        <p:spPr/>
        <p:txBody>
          <a:bodyPr/>
          <a:lstStyle/>
          <a:p>
            <a:pPr rtl="0"/>
            <a:r>
              <a:rPr lang="it-IT" noProof="0" dirty="0"/>
              <a:t>HPC Report</a:t>
            </a:r>
          </a:p>
        </p:txBody>
      </p:sp>
      <p:sp>
        <p:nvSpPr>
          <p:cNvPr id="13" name="Segnaposto numero diapositiva 12">
            <a:extLst>
              <a:ext uri="{FF2B5EF4-FFF2-40B4-BE49-F238E27FC236}">
                <a16:creationId xmlns:a16="http://schemas.microsoft.com/office/drawing/2014/main" id="{FFB77C6D-701A-353C-DA4B-9EC9A9427D89}"/>
              </a:ext>
            </a:extLst>
          </p:cNvPr>
          <p:cNvSpPr>
            <a:spLocks noGrp="1"/>
          </p:cNvSpPr>
          <p:nvPr>
            <p:ph type="sldNum" sz="quarter" idx="12"/>
          </p:nvPr>
        </p:nvSpPr>
        <p:spPr/>
        <p:txBody>
          <a:bodyPr/>
          <a:lstStyle/>
          <a:p>
            <a:pPr rtl="0"/>
            <a:fld id="{B5CEABB6-07DC-46E8-9B57-56EC44A396E5}" type="slidenum">
              <a:rPr lang="it-IT" noProof="0" smtClean="0"/>
              <a:t>2</a:t>
            </a:fld>
            <a:endParaRPr lang="it-IT" noProof="0"/>
          </a:p>
        </p:txBody>
      </p:sp>
    </p:spTree>
    <p:extLst>
      <p:ext uri="{BB962C8B-B14F-4D97-AF65-F5344CB8AC3E}">
        <p14:creationId xmlns:p14="http://schemas.microsoft.com/office/powerpoint/2010/main" val="130672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B0EF-CE17-36A0-EB57-8B617B1AA456}"/>
              </a:ext>
            </a:extLst>
          </p:cNvPr>
          <p:cNvSpPr>
            <a:spLocks noGrp="1"/>
          </p:cNvSpPr>
          <p:nvPr>
            <p:ph type="title"/>
          </p:nvPr>
        </p:nvSpPr>
        <p:spPr/>
        <p:txBody>
          <a:bodyPr/>
          <a:lstStyle/>
          <a:p>
            <a:r>
              <a:rPr lang="en-US"/>
              <a:t>SIMULATION PERFORMED II</a:t>
            </a:r>
          </a:p>
        </p:txBody>
      </p:sp>
      <p:sp>
        <p:nvSpPr>
          <p:cNvPr id="4" name="Content Placeholder 3">
            <a:extLst>
              <a:ext uri="{FF2B5EF4-FFF2-40B4-BE49-F238E27FC236}">
                <a16:creationId xmlns:a16="http://schemas.microsoft.com/office/drawing/2014/main" id="{3BD17904-2557-69B2-CCB6-081EE938BD01}"/>
              </a:ext>
            </a:extLst>
          </p:cNvPr>
          <p:cNvSpPr>
            <a:spLocks noGrp="1"/>
          </p:cNvSpPr>
          <p:nvPr>
            <p:ph sz="half" idx="2"/>
          </p:nvPr>
        </p:nvSpPr>
        <p:spPr>
          <a:xfrm>
            <a:off x="1243104" y="2063291"/>
            <a:ext cx="10114790" cy="3602077"/>
          </a:xfrm>
        </p:spPr>
        <p:txBody>
          <a:bodyPr vert="horz" lIns="91440" tIns="45720" rIns="91440" bIns="45720" rtlCol="0" anchor="t">
            <a:normAutofit/>
          </a:bodyPr>
          <a:lstStyle/>
          <a:p>
            <a:pPr algn="just"/>
            <a:r>
              <a:rPr lang="en-US"/>
              <a:t>The exercise requires to simulate both the cases with maximum number of iterations equal to 10000. To represent the heat propagation at different steps and so evaluate performances 6 simulations were performed: the first with 50 max. iterations, the second with 500, then 5000, 10000 and two extras with 20000 and 50000.</a:t>
            </a:r>
          </a:p>
          <a:p>
            <a:pPr algn="just"/>
            <a:r>
              <a:rPr lang="en-US"/>
              <a:t>All of them are simulated with a number of threads going from 1 to 11: the first 10 cases are used to obtain execution times of the simulations, while the last is used only to print the grid values to represent it in heatmaps. All the simulations are performed using the two different initial conditions and propagation laws.</a:t>
            </a:r>
          </a:p>
        </p:txBody>
      </p:sp>
      <p:sp>
        <p:nvSpPr>
          <p:cNvPr id="9" name="Date Placeholder 8">
            <a:extLst>
              <a:ext uri="{FF2B5EF4-FFF2-40B4-BE49-F238E27FC236}">
                <a16:creationId xmlns:a16="http://schemas.microsoft.com/office/drawing/2014/main" id="{DF5C8A80-9E82-B879-9DB8-69E16B6A6404}"/>
              </a:ext>
            </a:extLst>
          </p:cNvPr>
          <p:cNvSpPr>
            <a:spLocks noGrp="1"/>
          </p:cNvSpPr>
          <p:nvPr>
            <p:ph type="dt" sz="half" idx="10"/>
          </p:nvPr>
        </p:nvSpPr>
        <p:spPr/>
        <p:txBody>
          <a:bodyPr/>
          <a:lstStyle/>
          <a:p>
            <a:pPr rtl="0"/>
            <a:r>
              <a:rPr lang="it-IT" noProof="0"/>
              <a:t>20XX</a:t>
            </a:r>
          </a:p>
        </p:txBody>
      </p:sp>
      <p:sp>
        <p:nvSpPr>
          <p:cNvPr id="10" name="Footer Placeholder 9">
            <a:extLst>
              <a:ext uri="{FF2B5EF4-FFF2-40B4-BE49-F238E27FC236}">
                <a16:creationId xmlns:a16="http://schemas.microsoft.com/office/drawing/2014/main" id="{C8C42E32-176A-E76E-5D7B-6666153C3212}"/>
              </a:ext>
            </a:extLst>
          </p:cNvPr>
          <p:cNvSpPr>
            <a:spLocks noGrp="1"/>
          </p:cNvSpPr>
          <p:nvPr>
            <p:ph type="ftr" sz="quarter" idx="11"/>
          </p:nvPr>
        </p:nvSpPr>
        <p:spPr/>
        <p:txBody>
          <a:bodyPr/>
          <a:lstStyle/>
          <a:p>
            <a:r>
              <a:rPr lang="it-IT" dirty="0"/>
              <a:t>HPC Report</a:t>
            </a:r>
          </a:p>
        </p:txBody>
      </p:sp>
      <p:sp>
        <p:nvSpPr>
          <p:cNvPr id="11" name="Slide Number Placeholder 10">
            <a:extLst>
              <a:ext uri="{FF2B5EF4-FFF2-40B4-BE49-F238E27FC236}">
                <a16:creationId xmlns:a16="http://schemas.microsoft.com/office/drawing/2014/main" id="{522FCD64-0AA8-E8AC-4FD8-F418343CDF26}"/>
              </a:ext>
            </a:extLst>
          </p:cNvPr>
          <p:cNvSpPr>
            <a:spLocks noGrp="1"/>
          </p:cNvSpPr>
          <p:nvPr>
            <p:ph type="sldNum" sz="quarter" idx="12"/>
          </p:nvPr>
        </p:nvSpPr>
        <p:spPr/>
        <p:txBody>
          <a:bodyPr/>
          <a:lstStyle/>
          <a:p>
            <a:pPr rtl="0"/>
            <a:fld id="{B5CEABB6-07DC-46E8-9B57-56EC44A396E5}" type="slidenum">
              <a:rPr lang="it-IT" noProof="0" smtClean="0"/>
              <a:t>20</a:t>
            </a:fld>
            <a:endParaRPr lang="it-IT" noProof="0"/>
          </a:p>
        </p:txBody>
      </p:sp>
      <p:pic>
        <p:nvPicPr>
          <p:cNvPr id="12" name="Picture 11" descr="A red and blue squares&#10;&#10;AI-generated content may be incorrect.">
            <a:extLst>
              <a:ext uri="{FF2B5EF4-FFF2-40B4-BE49-F238E27FC236}">
                <a16:creationId xmlns:a16="http://schemas.microsoft.com/office/drawing/2014/main" id="{D60809E9-3E02-835B-7B80-3A06CAB4F815}"/>
              </a:ext>
            </a:extLst>
          </p:cNvPr>
          <p:cNvPicPr>
            <a:picLocks noChangeAspect="1"/>
          </p:cNvPicPr>
          <p:nvPr/>
        </p:nvPicPr>
        <p:blipFill>
          <a:blip r:embed="rId2"/>
          <a:stretch>
            <a:fillRect/>
          </a:stretch>
        </p:blipFill>
        <p:spPr>
          <a:xfrm>
            <a:off x="1244600" y="3617495"/>
            <a:ext cx="1274012" cy="1300748"/>
          </a:xfrm>
          <a:prstGeom prst="rect">
            <a:avLst/>
          </a:prstGeom>
        </p:spPr>
      </p:pic>
      <p:pic>
        <p:nvPicPr>
          <p:cNvPr id="13" name="Picture 12" descr="A red square in blue and red squares&#10;&#10;AI-generated content may be incorrect.">
            <a:extLst>
              <a:ext uri="{FF2B5EF4-FFF2-40B4-BE49-F238E27FC236}">
                <a16:creationId xmlns:a16="http://schemas.microsoft.com/office/drawing/2014/main" id="{A433645F-AE90-41E2-9D38-7EA7D2858929}"/>
              </a:ext>
            </a:extLst>
          </p:cNvPr>
          <p:cNvPicPr>
            <a:picLocks noChangeAspect="1"/>
          </p:cNvPicPr>
          <p:nvPr/>
        </p:nvPicPr>
        <p:blipFill>
          <a:blip r:embed="rId3"/>
          <a:stretch>
            <a:fillRect/>
          </a:stretch>
        </p:blipFill>
        <p:spPr>
          <a:xfrm>
            <a:off x="1241258" y="5084678"/>
            <a:ext cx="1287379" cy="1287379"/>
          </a:xfrm>
          <a:prstGeom prst="rect">
            <a:avLst/>
          </a:prstGeom>
        </p:spPr>
      </p:pic>
      <p:pic>
        <p:nvPicPr>
          <p:cNvPr id="14" name="Picture 13" descr="A red and blue chart&#10;&#10;AI-generated content may be incorrect.">
            <a:extLst>
              <a:ext uri="{FF2B5EF4-FFF2-40B4-BE49-F238E27FC236}">
                <a16:creationId xmlns:a16="http://schemas.microsoft.com/office/drawing/2014/main" id="{BE6F3A02-B219-9DD3-CC27-928719D55312}"/>
              </a:ext>
            </a:extLst>
          </p:cNvPr>
          <p:cNvPicPr>
            <a:picLocks noChangeAspect="1"/>
          </p:cNvPicPr>
          <p:nvPr/>
        </p:nvPicPr>
        <p:blipFill>
          <a:blip r:embed="rId4"/>
          <a:stretch>
            <a:fillRect/>
          </a:stretch>
        </p:blipFill>
        <p:spPr>
          <a:xfrm>
            <a:off x="3029285" y="3644232"/>
            <a:ext cx="1247273" cy="1267326"/>
          </a:xfrm>
          <a:prstGeom prst="rect">
            <a:avLst/>
          </a:prstGeom>
        </p:spPr>
      </p:pic>
      <p:pic>
        <p:nvPicPr>
          <p:cNvPr id="15" name="Picture 14" descr="A red square in blue and red squares&#10;&#10;AI-generated content may be incorrect.">
            <a:extLst>
              <a:ext uri="{FF2B5EF4-FFF2-40B4-BE49-F238E27FC236}">
                <a16:creationId xmlns:a16="http://schemas.microsoft.com/office/drawing/2014/main" id="{D9F351AE-E49A-2AE8-D697-9DB645083CED}"/>
              </a:ext>
            </a:extLst>
          </p:cNvPr>
          <p:cNvPicPr>
            <a:picLocks noChangeAspect="1"/>
          </p:cNvPicPr>
          <p:nvPr/>
        </p:nvPicPr>
        <p:blipFill>
          <a:blip r:embed="rId5"/>
          <a:stretch>
            <a:fillRect/>
          </a:stretch>
        </p:blipFill>
        <p:spPr>
          <a:xfrm>
            <a:off x="3012574" y="5098049"/>
            <a:ext cx="1247273" cy="1260641"/>
          </a:xfrm>
          <a:prstGeom prst="rect">
            <a:avLst/>
          </a:prstGeom>
        </p:spPr>
      </p:pic>
      <p:pic>
        <p:nvPicPr>
          <p:cNvPr id="16" name="Picture 15" descr="A red and blue chart&#10;&#10;AI-generated content may be incorrect.">
            <a:extLst>
              <a:ext uri="{FF2B5EF4-FFF2-40B4-BE49-F238E27FC236}">
                <a16:creationId xmlns:a16="http://schemas.microsoft.com/office/drawing/2014/main" id="{AE026092-427C-E29B-4B86-D6728F51F400}"/>
              </a:ext>
            </a:extLst>
          </p:cNvPr>
          <p:cNvPicPr>
            <a:picLocks noChangeAspect="1"/>
          </p:cNvPicPr>
          <p:nvPr/>
        </p:nvPicPr>
        <p:blipFill>
          <a:blip r:embed="rId6"/>
          <a:stretch>
            <a:fillRect/>
          </a:stretch>
        </p:blipFill>
        <p:spPr>
          <a:xfrm>
            <a:off x="4747126" y="3650916"/>
            <a:ext cx="1233906" cy="1233906"/>
          </a:xfrm>
          <a:prstGeom prst="rect">
            <a:avLst/>
          </a:prstGeom>
        </p:spPr>
      </p:pic>
      <p:pic>
        <p:nvPicPr>
          <p:cNvPr id="17" name="Picture 16" descr="A red square with blue squares&#10;&#10;AI-generated content may be incorrect.">
            <a:extLst>
              <a:ext uri="{FF2B5EF4-FFF2-40B4-BE49-F238E27FC236}">
                <a16:creationId xmlns:a16="http://schemas.microsoft.com/office/drawing/2014/main" id="{4C4DE57E-0208-7FCD-CC12-862EDBFC4A3B}"/>
              </a:ext>
            </a:extLst>
          </p:cNvPr>
          <p:cNvPicPr>
            <a:picLocks noChangeAspect="1"/>
          </p:cNvPicPr>
          <p:nvPr/>
        </p:nvPicPr>
        <p:blipFill>
          <a:blip r:embed="rId7"/>
          <a:stretch>
            <a:fillRect/>
          </a:stretch>
        </p:blipFill>
        <p:spPr>
          <a:xfrm>
            <a:off x="4743784" y="5131469"/>
            <a:ext cx="1193801" cy="1193801"/>
          </a:xfrm>
          <a:prstGeom prst="rect">
            <a:avLst/>
          </a:prstGeom>
        </p:spPr>
      </p:pic>
      <p:pic>
        <p:nvPicPr>
          <p:cNvPr id="18" name="Picture 17" descr="A red and blue gradient with white text&#10;&#10;AI-generated content may be incorrect.">
            <a:extLst>
              <a:ext uri="{FF2B5EF4-FFF2-40B4-BE49-F238E27FC236}">
                <a16:creationId xmlns:a16="http://schemas.microsoft.com/office/drawing/2014/main" id="{357CEDC2-7B2C-54C9-97A5-B4279ABF3336}"/>
              </a:ext>
            </a:extLst>
          </p:cNvPr>
          <p:cNvPicPr>
            <a:picLocks noChangeAspect="1"/>
          </p:cNvPicPr>
          <p:nvPr/>
        </p:nvPicPr>
        <p:blipFill>
          <a:blip r:embed="rId8"/>
          <a:stretch>
            <a:fillRect/>
          </a:stretch>
        </p:blipFill>
        <p:spPr>
          <a:xfrm>
            <a:off x="6538495" y="3684338"/>
            <a:ext cx="1187116" cy="1233905"/>
          </a:xfrm>
          <a:prstGeom prst="rect">
            <a:avLst/>
          </a:prstGeom>
        </p:spPr>
      </p:pic>
      <p:pic>
        <p:nvPicPr>
          <p:cNvPr id="19" name="Picture 18" descr="A red square with blue squares&#10;&#10;AI-generated content may be incorrect.">
            <a:extLst>
              <a:ext uri="{FF2B5EF4-FFF2-40B4-BE49-F238E27FC236}">
                <a16:creationId xmlns:a16="http://schemas.microsoft.com/office/drawing/2014/main" id="{EF2C76D9-6315-DAFE-A3A2-F863B1D23419}"/>
              </a:ext>
            </a:extLst>
          </p:cNvPr>
          <p:cNvPicPr>
            <a:picLocks noChangeAspect="1"/>
          </p:cNvPicPr>
          <p:nvPr/>
        </p:nvPicPr>
        <p:blipFill>
          <a:blip r:embed="rId9"/>
          <a:stretch>
            <a:fillRect/>
          </a:stretch>
        </p:blipFill>
        <p:spPr>
          <a:xfrm>
            <a:off x="6541836" y="5098047"/>
            <a:ext cx="1153696" cy="1193800"/>
          </a:xfrm>
          <a:prstGeom prst="rect">
            <a:avLst/>
          </a:prstGeom>
        </p:spPr>
      </p:pic>
      <p:pic>
        <p:nvPicPr>
          <p:cNvPr id="20" name="Picture 19" descr="A red and blue gradient&#10;&#10;AI-generated content may be incorrect.">
            <a:extLst>
              <a:ext uri="{FF2B5EF4-FFF2-40B4-BE49-F238E27FC236}">
                <a16:creationId xmlns:a16="http://schemas.microsoft.com/office/drawing/2014/main" id="{590FE38A-0D83-AAB9-760C-61BB1E4EFC54}"/>
              </a:ext>
            </a:extLst>
          </p:cNvPr>
          <p:cNvPicPr>
            <a:picLocks noChangeAspect="1"/>
          </p:cNvPicPr>
          <p:nvPr/>
        </p:nvPicPr>
        <p:blipFill>
          <a:blip r:embed="rId10"/>
          <a:stretch>
            <a:fillRect/>
          </a:stretch>
        </p:blipFill>
        <p:spPr>
          <a:xfrm>
            <a:off x="8283074" y="3677653"/>
            <a:ext cx="1260642" cy="1207169"/>
          </a:xfrm>
          <a:prstGeom prst="rect">
            <a:avLst/>
          </a:prstGeom>
        </p:spPr>
      </p:pic>
      <p:pic>
        <p:nvPicPr>
          <p:cNvPr id="21" name="Picture 20" descr="A blue square with red and blue gradients&#10;&#10;AI-generated content may be incorrect.">
            <a:extLst>
              <a:ext uri="{FF2B5EF4-FFF2-40B4-BE49-F238E27FC236}">
                <a16:creationId xmlns:a16="http://schemas.microsoft.com/office/drawing/2014/main" id="{A29DEC48-EB3D-9045-4CFE-3BA74416A280}"/>
              </a:ext>
            </a:extLst>
          </p:cNvPr>
          <p:cNvPicPr>
            <a:picLocks noChangeAspect="1"/>
          </p:cNvPicPr>
          <p:nvPr/>
        </p:nvPicPr>
        <p:blipFill>
          <a:blip r:embed="rId11"/>
          <a:stretch>
            <a:fillRect/>
          </a:stretch>
        </p:blipFill>
        <p:spPr>
          <a:xfrm>
            <a:off x="8299785" y="5124784"/>
            <a:ext cx="1227222" cy="1193801"/>
          </a:xfrm>
          <a:prstGeom prst="rect">
            <a:avLst/>
          </a:prstGeom>
        </p:spPr>
      </p:pic>
      <p:pic>
        <p:nvPicPr>
          <p:cNvPr id="22" name="Picture 21" descr="A red and blue gradient chart&#10;&#10;AI-generated content may be incorrect.">
            <a:extLst>
              <a:ext uri="{FF2B5EF4-FFF2-40B4-BE49-F238E27FC236}">
                <a16:creationId xmlns:a16="http://schemas.microsoft.com/office/drawing/2014/main" id="{188A8416-DAE9-9160-CCE6-6B01F977D5AB}"/>
              </a:ext>
            </a:extLst>
          </p:cNvPr>
          <p:cNvPicPr>
            <a:picLocks noChangeAspect="1"/>
          </p:cNvPicPr>
          <p:nvPr/>
        </p:nvPicPr>
        <p:blipFill>
          <a:blip r:embed="rId12"/>
          <a:stretch>
            <a:fillRect/>
          </a:stretch>
        </p:blipFill>
        <p:spPr>
          <a:xfrm>
            <a:off x="10181389" y="3670968"/>
            <a:ext cx="1193800" cy="1193800"/>
          </a:xfrm>
          <a:prstGeom prst="rect">
            <a:avLst/>
          </a:prstGeom>
        </p:spPr>
      </p:pic>
      <p:pic>
        <p:nvPicPr>
          <p:cNvPr id="23" name="Picture 22" descr="A red circle in blue and red&#10;&#10;AI-generated content may be incorrect.">
            <a:extLst>
              <a:ext uri="{FF2B5EF4-FFF2-40B4-BE49-F238E27FC236}">
                <a16:creationId xmlns:a16="http://schemas.microsoft.com/office/drawing/2014/main" id="{B9C86F11-3019-B932-C851-2E314B7EF8C4}"/>
              </a:ext>
            </a:extLst>
          </p:cNvPr>
          <p:cNvPicPr>
            <a:picLocks noChangeAspect="1"/>
          </p:cNvPicPr>
          <p:nvPr/>
        </p:nvPicPr>
        <p:blipFill>
          <a:blip r:embed="rId13"/>
          <a:stretch>
            <a:fillRect/>
          </a:stretch>
        </p:blipFill>
        <p:spPr>
          <a:xfrm>
            <a:off x="10178048" y="5111417"/>
            <a:ext cx="1180432" cy="1180432"/>
          </a:xfrm>
          <a:prstGeom prst="rect">
            <a:avLst/>
          </a:prstGeom>
        </p:spPr>
      </p:pic>
    </p:spTree>
    <p:extLst>
      <p:ext uri="{BB962C8B-B14F-4D97-AF65-F5344CB8AC3E}">
        <p14:creationId xmlns:p14="http://schemas.microsoft.com/office/powerpoint/2010/main" val="421410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7633-49D9-49EF-2D9F-88FB6B172198}"/>
              </a:ext>
            </a:extLst>
          </p:cNvPr>
          <p:cNvSpPr>
            <a:spLocks noGrp="1"/>
          </p:cNvSpPr>
          <p:nvPr>
            <p:ph type="title"/>
          </p:nvPr>
        </p:nvSpPr>
        <p:spPr/>
        <p:txBody>
          <a:bodyPr/>
          <a:lstStyle/>
          <a:p>
            <a:r>
              <a:rPr lang="en-US"/>
              <a:t>PERFORMANCE RESULTS </a:t>
            </a:r>
          </a:p>
        </p:txBody>
      </p:sp>
      <p:sp>
        <p:nvSpPr>
          <p:cNvPr id="4" name="Content Placeholder 3">
            <a:extLst>
              <a:ext uri="{FF2B5EF4-FFF2-40B4-BE49-F238E27FC236}">
                <a16:creationId xmlns:a16="http://schemas.microsoft.com/office/drawing/2014/main" id="{98140949-9D10-6A39-B631-5D56581B32EF}"/>
              </a:ext>
            </a:extLst>
          </p:cNvPr>
          <p:cNvSpPr>
            <a:spLocks noGrp="1"/>
          </p:cNvSpPr>
          <p:nvPr>
            <p:ph sz="half" idx="2"/>
          </p:nvPr>
        </p:nvSpPr>
        <p:spPr>
          <a:xfrm>
            <a:off x="1243104" y="2103396"/>
            <a:ext cx="10121475" cy="3729077"/>
          </a:xfrm>
        </p:spPr>
        <p:txBody>
          <a:bodyPr vert="horz" lIns="91440" tIns="45720" rIns="91440" bIns="45720" rtlCol="0" anchor="t">
            <a:normAutofit/>
          </a:bodyPr>
          <a:lstStyle/>
          <a:p>
            <a:pPr algn="just"/>
            <a:r>
              <a:rPr lang="en-US"/>
              <a:t>Performances are evaluated in terms of execution times, speedup and efficiency as the number of threads varies for every simulation performed. Here execution times trends are reported for 50, 5000, 20000 and 50000 iterations.</a:t>
            </a:r>
          </a:p>
        </p:txBody>
      </p:sp>
      <p:sp>
        <p:nvSpPr>
          <p:cNvPr id="9" name="Date Placeholder 8">
            <a:extLst>
              <a:ext uri="{FF2B5EF4-FFF2-40B4-BE49-F238E27FC236}">
                <a16:creationId xmlns:a16="http://schemas.microsoft.com/office/drawing/2014/main" id="{5D2E1F3C-A24D-F9AA-011E-41D4AC0D4A74}"/>
              </a:ext>
            </a:extLst>
          </p:cNvPr>
          <p:cNvSpPr>
            <a:spLocks noGrp="1"/>
          </p:cNvSpPr>
          <p:nvPr>
            <p:ph type="dt" sz="half" idx="10"/>
          </p:nvPr>
        </p:nvSpPr>
        <p:spPr/>
        <p:txBody>
          <a:bodyPr/>
          <a:lstStyle/>
          <a:p>
            <a:pPr rtl="0"/>
            <a:r>
              <a:rPr lang="it-IT" noProof="0"/>
              <a:t>20XX</a:t>
            </a:r>
          </a:p>
        </p:txBody>
      </p:sp>
      <p:sp>
        <p:nvSpPr>
          <p:cNvPr id="10" name="Footer Placeholder 9">
            <a:extLst>
              <a:ext uri="{FF2B5EF4-FFF2-40B4-BE49-F238E27FC236}">
                <a16:creationId xmlns:a16="http://schemas.microsoft.com/office/drawing/2014/main" id="{FE1C8762-5A3A-AC9C-D768-0520D9B95820}"/>
              </a:ext>
            </a:extLst>
          </p:cNvPr>
          <p:cNvSpPr>
            <a:spLocks noGrp="1"/>
          </p:cNvSpPr>
          <p:nvPr>
            <p:ph type="ftr" sz="quarter" idx="11"/>
          </p:nvPr>
        </p:nvSpPr>
        <p:spPr/>
        <p:txBody>
          <a:bodyPr/>
          <a:lstStyle/>
          <a:p>
            <a:r>
              <a:rPr lang="it-IT" dirty="0"/>
              <a:t>HPC Report</a:t>
            </a:r>
          </a:p>
        </p:txBody>
      </p:sp>
      <p:sp>
        <p:nvSpPr>
          <p:cNvPr id="11" name="Slide Number Placeholder 10">
            <a:extLst>
              <a:ext uri="{FF2B5EF4-FFF2-40B4-BE49-F238E27FC236}">
                <a16:creationId xmlns:a16="http://schemas.microsoft.com/office/drawing/2014/main" id="{2C92C565-5FB3-C631-1B1F-DCF9BFAEC427}"/>
              </a:ext>
            </a:extLst>
          </p:cNvPr>
          <p:cNvSpPr>
            <a:spLocks noGrp="1"/>
          </p:cNvSpPr>
          <p:nvPr>
            <p:ph type="sldNum" sz="quarter" idx="12"/>
          </p:nvPr>
        </p:nvSpPr>
        <p:spPr/>
        <p:txBody>
          <a:bodyPr/>
          <a:lstStyle/>
          <a:p>
            <a:pPr rtl="0"/>
            <a:fld id="{B5CEABB6-07DC-46E8-9B57-56EC44A396E5}" type="slidenum">
              <a:rPr lang="it-IT" noProof="0" smtClean="0"/>
              <a:t>21</a:t>
            </a:fld>
            <a:endParaRPr lang="it-IT" noProof="0"/>
          </a:p>
        </p:txBody>
      </p:sp>
      <p:pic>
        <p:nvPicPr>
          <p:cNvPr id="12" name="Picture 11">
            <a:extLst>
              <a:ext uri="{FF2B5EF4-FFF2-40B4-BE49-F238E27FC236}">
                <a16:creationId xmlns:a16="http://schemas.microsoft.com/office/drawing/2014/main" id="{588A87BE-8F0F-7B3E-186D-6F58EA3981FE}"/>
              </a:ext>
            </a:extLst>
          </p:cNvPr>
          <p:cNvPicPr>
            <a:picLocks noChangeAspect="1"/>
          </p:cNvPicPr>
          <p:nvPr/>
        </p:nvPicPr>
        <p:blipFill>
          <a:blip r:embed="rId2"/>
          <a:stretch>
            <a:fillRect/>
          </a:stretch>
        </p:blipFill>
        <p:spPr>
          <a:xfrm>
            <a:off x="1241258" y="2634916"/>
            <a:ext cx="3499853" cy="1748589"/>
          </a:xfrm>
          <a:prstGeom prst="rect">
            <a:avLst/>
          </a:prstGeom>
        </p:spPr>
      </p:pic>
      <p:pic>
        <p:nvPicPr>
          <p:cNvPr id="13" name="Picture 12" descr="A graph with a line and a line&#10;&#10;AI-generated content may be incorrect.">
            <a:extLst>
              <a:ext uri="{FF2B5EF4-FFF2-40B4-BE49-F238E27FC236}">
                <a16:creationId xmlns:a16="http://schemas.microsoft.com/office/drawing/2014/main" id="{8A37B5CB-A8B9-2A77-E793-08E807A83997}"/>
              </a:ext>
            </a:extLst>
          </p:cNvPr>
          <p:cNvPicPr>
            <a:picLocks noChangeAspect="1"/>
          </p:cNvPicPr>
          <p:nvPr/>
        </p:nvPicPr>
        <p:blipFill>
          <a:blip r:embed="rId3"/>
          <a:stretch>
            <a:fillRect/>
          </a:stretch>
        </p:blipFill>
        <p:spPr>
          <a:xfrm>
            <a:off x="6869363" y="2601495"/>
            <a:ext cx="3687012" cy="1815432"/>
          </a:xfrm>
          <a:prstGeom prst="rect">
            <a:avLst/>
          </a:prstGeom>
        </p:spPr>
      </p:pic>
      <p:pic>
        <p:nvPicPr>
          <p:cNvPr id="14" name="Picture 13" descr="A graph with a line and a number of threads&#10;&#10;AI-generated content may be incorrect.">
            <a:extLst>
              <a:ext uri="{FF2B5EF4-FFF2-40B4-BE49-F238E27FC236}">
                <a16:creationId xmlns:a16="http://schemas.microsoft.com/office/drawing/2014/main" id="{38F11DB7-7A5F-9E06-22B0-630D4F5FAAE9}"/>
              </a:ext>
            </a:extLst>
          </p:cNvPr>
          <p:cNvPicPr>
            <a:picLocks noChangeAspect="1"/>
          </p:cNvPicPr>
          <p:nvPr/>
        </p:nvPicPr>
        <p:blipFill>
          <a:blip r:embed="rId4"/>
          <a:stretch>
            <a:fillRect/>
          </a:stretch>
        </p:blipFill>
        <p:spPr>
          <a:xfrm>
            <a:off x="6942890" y="4499810"/>
            <a:ext cx="3613485" cy="1855538"/>
          </a:xfrm>
          <a:prstGeom prst="rect">
            <a:avLst/>
          </a:prstGeom>
        </p:spPr>
      </p:pic>
      <p:pic>
        <p:nvPicPr>
          <p:cNvPr id="15" name="Picture 14" descr="A graph with a line and a line&#10;&#10;AI-generated content may be incorrect.">
            <a:extLst>
              <a:ext uri="{FF2B5EF4-FFF2-40B4-BE49-F238E27FC236}">
                <a16:creationId xmlns:a16="http://schemas.microsoft.com/office/drawing/2014/main" id="{DCEA8038-4CD2-E878-FB49-03D0BF36219C}"/>
              </a:ext>
            </a:extLst>
          </p:cNvPr>
          <p:cNvPicPr>
            <a:picLocks noChangeAspect="1"/>
          </p:cNvPicPr>
          <p:nvPr/>
        </p:nvPicPr>
        <p:blipFill>
          <a:blip r:embed="rId5"/>
          <a:stretch>
            <a:fillRect/>
          </a:stretch>
        </p:blipFill>
        <p:spPr>
          <a:xfrm>
            <a:off x="1241258" y="4486443"/>
            <a:ext cx="3506537" cy="1828799"/>
          </a:xfrm>
          <a:prstGeom prst="rect">
            <a:avLst/>
          </a:prstGeom>
        </p:spPr>
      </p:pic>
    </p:spTree>
    <p:extLst>
      <p:ext uri="{BB962C8B-B14F-4D97-AF65-F5344CB8AC3E}">
        <p14:creationId xmlns:p14="http://schemas.microsoft.com/office/powerpoint/2010/main" val="104249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0FA7-F0E6-4724-2F08-F429D86667A8}"/>
              </a:ext>
            </a:extLst>
          </p:cNvPr>
          <p:cNvSpPr>
            <a:spLocks noGrp="1"/>
          </p:cNvSpPr>
          <p:nvPr>
            <p:ph type="title"/>
          </p:nvPr>
        </p:nvSpPr>
        <p:spPr/>
        <p:txBody>
          <a:bodyPr/>
          <a:lstStyle/>
          <a:p>
            <a:r>
              <a:rPr lang="en-US"/>
              <a:t>DIFFERENT BOUNDARY CONDITIONS </a:t>
            </a:r>
          </a:p>
        </p:txBody>
      </p:sp>
      <p:sp>
        <p:nvSpPr>
          <p:cNvPr id="4" name="Content Placeholder 3">
            <a:extLst>
              <a:ext uri="{FF2B5EF4-FFF2-40B4-BE49-F238E27FC236}">
                <a16:creationId xmlns:a16="http://schemas.microsoft.com/office/drawing/2014/main" id="{DF0E5BD2-427F-7731-95CD-96BCE1123802}"/>
              </a:ext>
            </a:extLst>
          </p:cNvPr>
          <p:cNvSpPr>
            <a:spLocks noGrp="1"/>
          </p:cNvSpPr>
          <p:nvPr>
            <p:ph sz="half" idx="2"/>
          </p:nvPr>
        </p:nvSpPr>
        <p:spPr>
          <a:xfrm>
            <a:off x="1243104" y="2003133"/>
            <a:ext cx="10121475" cy="3829340"/>
          </a:xfrm>
        </p:spPr>
        <p:txBody>
          <a:bodyPr vert="horz" lIns="91440" tIns="45720" rIns="91440" bIns="45720" rtlCol="0" anchor="t">
            <a:normAutofit/>
          </a:bodyPr>
          <a:lstStyle/>
          <a:p>
            <a:pPr algn="just"/>
            <a:r>
              <a:rPr lang="en-US"/>
              <a:t>At the end different boundary conditions were simulated with the first propagation law and with 10000 iterations to see which one is the most efficient one. The first used for all the simulations considered that edges cells had only 3 neighbors, while corners cells only 2. The other B.C. used are: Dirichlet B.C. (edges cells are fixed at the initial values), Neumann B.C. (the missing</a:t>
            </a:r>
            <a:r>
              <a:rPr lang="en-US" sz="800">
                <a:latin typeface="Helvetica"/>
                <a:cs typeface="Helvetica"/>
              </a:rPr>
              <a:t> </a:t>
            </a:r>
            <a:r>
              <a:rPr lang="en-US"/>
              <a:t>neighbor is reflected so every cell has always 4 neighbors) and periodic B.C. (opposite edges of the grid are considered to be in contact).</a:t>
            </a:r>
          </a:p>
          <a:p>
            <a:endParaRPr lang="en-US"/>
          </a:p>
        </p:txBody>
      </p:sp>
      <p:sp>
        <p:nvSpPr>
          <p:cNvPr id="9" name="Date Placeholder 8">
            <a:extLst>
              <a:ext uri="{FF2B5EF4-FFF2-40B4-BE49-F238E27FC236}">
                <a16:creationId xmlns:a16="http://schemas.microsoft.com/office/drawing/2014/main" id="{98C688F8-2D70-A513-4CA6-E99E98993A11}"/>
              </a:ext>
            </a:extLst>
          </p:cNvPr>
          <p:cNvSpPr>
            <a:spLocks noGrp="1"/>
          </p:cNvSpPr>
          <p:nvPr>
            <p:ph type="dt" sz="half" idx="10"/>
          </p:nvPr>
        </p:nvSpPr>
        <p:spPr/>
        <p:txBody>
          <a:bodyPr/>
          <a:lstStyle/>
          <a:p>
            <a:pPr rtl="0"/>
            <a:r>
              <a:rPr lang="it-IT" noProof="0"/>
              <a:t>20XX</a:t>
            </a:r>
          </a:p>
        </p:txBody>
      </p:sp>
      <p:sp>
        <p:nvSpPr>
          <p:cNvPr id="10" name="Footer Placeholder 9">
            <a:extLst>
              <a:ext uri="{FF2B5EF4-FFF2-40B4-BE49-F238E27FC236}">
                <a16:creationId xmlns:a16="http://schemas.microsoft.com/office/drawing/2014/main" id="{814F7766-1AEA-2CBB-855F-3C8D52E6C8CD}"/>
              </a:ext>
            </a:extLst>
          </p:cNvPr>
          <p:cNvSpPr>
            <a:spLocks noGrp="1"/>
          </p:cNvSpPr>
          <p:nvPr>
            <p:ph type="ftr" sz="quarter" idx="11"/>
          </p:nvPr>
        </p:nvSpPr>
        <p:spPr/>
        <p:txBody>
          <a:bodyPr/>
          <a:lstStyle/>
          <a:p>
            <a:r>
              <a:rPr lang="it-IT" dirty="0"/>
              <a:t>HPC Report</a:t>
            </a:r>
          </a:p>
        </p:txBody>
      </p:sp>
      <p:sp>
        <p:nvSpPr>
          <p:cNvPr id="11" name="Slide Number Placeholder 10">
            <a:extLst>
              <a:ext uri="{FF2B5EF4-FFF2-40B4-BE49-F238E27FC236}">
                <a16:creationId xmlns:a16="http://schemas.microsoft.com/office/drawing/2014/main" id="{93D23838-D110-C845-7805-B9770523D24C}"/>
              </a:ext>
            </a:extLst>
          </p:cNvPr>
          <p:cNvSpPr>
            <a:spLocks noGrp="1"/>
          </p:cNvSpPr>
          <p:nvPr>
            <p:ph type="sldNum" sz="quarter" idx="12"/>
          </p:nvPr>
        </p:nvSpPr>
        <p:spPr/>
        <p:txBody>
          <a:bodyPr/>
          <a:lstStyle/>
          <a:p>
            <a:pPr rtl="0"/>
            <a:fld id="{B5CEABB6-07DC-46E8-9B57-56EC44A396E5}" type="slidenum">
              <a:rPr lang="it-IT" noProof="0" smtClean="0"/>
              <a:t>22</a:t>
            </a:fld>
            <a:endParaRPr lang="it-IT" noProof="0"/>
          </a:p>
        </p:txBody>
      </p:sp>
      <p:graphicFrame>
        <p:nvGraphicFramePr>
          <p:cNvPr id="15" name="Table 14">
            <a:extLst>
              <a:ext uri="{FF2B5EF4-FFF2-40B4-BE49-F238E27FC236}">
                <a16:creationId xmlns:a16="http://schemas.microsoft.com/office/drawing/2014/main" id="{B5CD63C8-66F6-2E9F-45FA-1DD1EA007B4D}"/>
              </a:ext>
            </a:extLst>
          </p:cNvPr>
          <p:cNvGraphicFramePr>
            <a:graphicFrameLocks noGrp="1"/>
          </p:cNvGraphicFramePr>
          <p:nvPr>
            <p:extLst>
              <p:ext uri="{D42A27DB-BD31-4B8C-83A1-F6EECF244321}">
                <p14:modId xmlns:p14="http://schemas.microsoft.com/office/powerpoint/2010/main" val="3357524168"/>
              </p:ext>
            </p:extLst>
          </p:nvPr>
        </p:nvGraphicFramePr>
        <p:xfrm>
          <a:off x="1336962" y="3429000"/>
          <a:ext cx="1379828" cy="2927832"/>
        </p:xfrm>
        <a:graphic>
          <a:graphicData uri="http://schemas.openxmlformats.org/drawingml/2006/table">
            <a:tbl>
              <a:tblPr firstRow="1" bandRow="1">
                <a:tableStyleId>{8799B23B-EC83-4686-B30A-512413B5E67A}</a:tableStyleId>
              </a:tblPr>
              <a:tblGrid>
                <a:gridCol w="689914">
                  <a:extLst>
                    <a:ext uri="{9D8B030D-6E8A-4147-A177-3AD203B41FA5}">
                      <a16:colId xmlns:a16="http://schemas.microsoft.com/office/drawing/2014/main" val="3320862445"/>
                    </a:ext>
                  </a:extLst>
                </a:gridCol>
                <a:gridCol w="689914">
                  <a:extLst>
                    <a:ext uri="{9D8B030D-6E8A-4147-A177-3AD203B41FA5}">
                      <a16:colId xmlns:a16="http://schemas.microsoft.com/office/drawing/2014/main" val="1451024544"/>
                    </a:ext>
                  </a:extLst>
                </a:gridCol>
              </a:tblGrid>
              <a:tr h="170710">
                <a:tc>
                  <a:txBody>
                    <a:bodyPr/>
                    <a:lstStyle/>
                    <a:p>
                      <a:pPr lvl="0">
                        <a:buNone/>
                      </a:pPr>
                      <a:r>
                        <a:rPr lang="en-US" sz="1000"/>
                        <a:t>Threads</a:t>
                      </a:r>
                    </a:p>
                  </a:txBody>
                  <a:tcPr/>
                </a:tc>
                <a:tc>
                  <a:txBody>
                    <a:bodyPr/>
                    <a:lstStyle/>
                    <a:p>
                      <a:pPr lvl="0">
                        <a:buNone/>
                      </a:pPr>
                      <a:r>
                        <a:rPr lang="en-US" sz="1000"/>
                        <a:t>Time[s]</a:t>
                      </a:r>
                    </a:p>
                  </a:txBody>
                  <a:tcPr/>
                </a:tc>
                <a:extLst>
                  <a:ext uri="{0D108BD9-81ED-4DB2-BD59-A6C34878D82A}">
                    <a16:rowId xmlns:a16="http://schemas.microsoft.com/office/drawing/2014/main" val="2658600270"/>
                  </a:ext>
                </a:extLst>
              </a:tr>
              <a:tr h="170710">
                <a:tc>
                  <a:txBody>
                    <a:bodyPr/>
                    <a:lstStyle/>
                    <a:p>
                      <a:r>
                        <a:rPr lang="en-US" sz="1000"/>
                        <a:t>1</a:t>
                      </a:r>
                    </a:p>
                  </a:txBody>
                  <a:tcPr/>
                </a:tc>
                <a:tc>
                  <a:txBody>
                    <a:bodyPr/>
                    <a:lstStyle/>
                    <a:p>
                      <a:r>
                        <a:rPr lang="en-US" sz="1000"/>
                        <a:t>46.06 </a:t>
                      </a:r>
                    </a:p>
                  </a:txBody>
                  <a:tcPr/>
                </a:tc>
                <a:extLst>
                  <a:ext uri="{0D108BD9-81ED-4DB2-BD59-A6C34878D82A}">
                    <a16:rowId xmlns:a16="http://schemas.microsoft.com/office/drawing/2014/main" val="3791519133"/>
                  </a:ext>
                </a:extLst>
              </a:tr>
              <a:tr h="271128">
                <a:tc>
                  <a:txBody>
                    <a:bodyPr/>
                    <a:lstStyle/>
                    <a:p>
                      <a:r>
                        <a:rPr lang="en-US" sz="1000"/>
                        <a:t>2</a:t>
                      </a:r>
                    </a:p>
                  </a:txBody>
                  <a:tcPr/>
                </a:tc>
                <a:tc>
                  <a:txBody>
                    <a:bodyPr/>
                    <a:lstStyle/>
                    <a:p>
                      <a:r>
                        <a:rPr lang="en-US" sz="1000"/>
                        <a:t>22.96</a:t>
                      </a:r>
                    </a:p>
                  </a:txBody>
                  <a:tcPr/>
                </a:tc>
                <a:extLst>
                  <a:ext uri="{0D108BD9-81ED-4DB2-BD59-A6C34878D82A}">
                    <a16:rowId xmlns:a16="http://schemas.microsoft.com/office/drawing/2014/main" val="25933211"/>
                  </a:ext>
                </a:extLst>
              </a:tr>
              <a:tr h="271128">
                <a:tc>
                  <a:txBody>
                    <a:bodyPr/>
                    <a:lstStyle/>
                    <a:p>
                      <a:r>
                        <a:rPr lang="en-US" sz="1000"/>
                        <a:t>3</a:t>
                      </a:r>
                    </a:p>
                  </a:txBody>
                  <a:tcPr/>
                </a:tc>
                <a:tc>
                  <a:txBody>
                    <a:bodyPr/>
                    <a:lstStyle/>
                    <a:p>
                      <a:r>
                        <a:rPr lang="en-US" sz="1000"/>
                        <a:t>15.73</a:t>
                      </a:r>
                    </a:p>
                  </a:txBody>
                  <a:tcPr/>
                </a:tc>
                <a:extLst>
                  <a:ext uri="{0D108BD9-81ED-4DB2-BD59-A6C34878D82A}">
                    <a16:rowId xmlns:a16="http://schemas.microsoft.com/office/drawing/2014/main" val="1440792391"/>
                  </a:ext>
                </a:extLst>
              </a:tr>
              <a:tr h="271128">
                <a:tc>
                  <a:txBody>
                    <a:bodyPr/>
                    <a:lstStyle/>
                    <a:p>
                      <a:r>
                        <a:rPr lang="en-US" sz="1000"/>
                        <a:t>4</a:t>
                      </a:r>
                    </a:p>
                  </a:txBody>
                  <a:tcPr/>
                </a:tc>
                <a:tc>
                  <a:txBody>
                    <a:bodyPr/>
                    <a:lstStyle/>
                    <a:p>
                      <a:r>
                        <a:rPr lang="en-US" sz="1000"/>
                        <a:t>12.11</a:t>
                      </a:r>
                    </a:p>
                  </a:txBody>
                  <a:tcPr/>
                </a:tc>
                <a:extLst>
                  <a:ext uri="{0D108BD9-81ED-4DB2-BD59-A6C34878D82A}">
                    <a16:rowId xmlns:a16="http://schemas.microsoft.com/office/drawing/2014/main" val="3946437556"/>
                  </a:ext>
                </a:extLst>
              </a:tr>
              <a:tr h="271128">
                <a:tc>
                  <a:txBody>
                    <a:bodyPr/>
                    <a:lstStyle/>
                    <a:p>
                      <a:r>
                        <a:rPr lang="en-US" sz="1000"/>
                        <a:t>5</a:t>
                      </a:r>
                    </a:p>
                  </a:txBody>
                  <a:tcPr/>
                </a:tc>
                <a:tc>
                  <a:txBody>
                    <a:bodyPr/>
                    <a:lstStyle/>
                    <a:p>
                      <a:r>
                        <a:rPr lang="en-US" sz="1000"/>
                        <a:t>9.91</a:t>
                      </a:r>
                    </a:p>
                  </a:txBody>
                  <a:tcPr/>
                </a:tc>
                <a:extLst>
                  <a:ext uri="{0D108BD9-81ED-4DB2-BD59-A6C34878D82A}">
                    <a16:rowId xmlns:a16="http://schemas.microsoft.com/office/drawing/2014/main" val="299635026"/>
                  </a:ext>
                </a:extLst>
              </a:tr>
              <a:tr h="271128">
                <a:tc>
                  <a:txBody>
                    <a:bodyPr/>
                    <a:lstStyle/>
                    <a:p>
                      <a:r>
                        <a:rPr lang="en-US" sz="1000"/>
                        <a:t>6</a:t>
                      </a:r>
                    </a:p>
                  </a:txBody>
                  <a:tcPr/>
                </a:tc>
                <a:tc>
                  <a:txBody>
                    <a:bodyPr/>
                    <a:lstStyle/>
                    <a:p>
                      <a:r>
                        <a:rPr lang="en-US" sz="1000"/>
                        <a:t>8.26</a:t>
                      </a:r>
                    </a:p>
                  </a:txBody>
                  <a:tcPr/>
                </a:tc>
                <a:extLst>
                  <a:ext uri="{0D108BD9-81ED-4DB2-BD59-A6C34878D82A}">
                    <a16:rowId xmlns:a16="http://schemas.microsoft.com/office/drawing/2014/main" val="32859159"/>
                  </a:ext>
                </a:extLst>
              </a:tr>
              <a:tr h="271128">
                <a:tc>
                  <a:txBody>
                    <a:bodyPr/>
                    <a:lstStyle/>
                    <a:p>
                      <a:r>
                        <a:rPr lang="en-US" sz="1000"/>
                        <a:t>7</a:t>
                      </a:r>
                    </a:p>
                  </a:txBody>
                  <a:tcPr/>
                </a:tc>
                <a:tc>
                  <a:txBody>
                    <a:bodyPr/>
                    <a:lstStyle/>
                    <a:p>
                      <a:r>
                        <a:rPr lang="en-US" sz="1000"/>
                        <a:t>7.23</a:t>
                      </a:r>
                    </a:p>
                  </a:txBody>
                  <a:tcPr/>
                </a:tc>
                <a:extLst>
                  <a:ext uri="{0D108BD9-81ED-4DB2-BD59-A6C34878D82A}">
                    <a16:rowId xmlns:a16="http://schemas.microsoft.com/office/drawing/2014/main" val="1730186085"/>
                  </a:ext>
                </a:extLst>
              </a:tr>
              <a:tr h="271128">
                <a:tc>
                  <a:txBody>
                    <a:bodyPr/>
                    <a:lstStyle/>
                    <a:p>
                      <a:pPr lvl="0">
                        <a:buNone/>
                      </a:pPr>
                      <a:r>
                        <a:rPr lang="en-US" sz="1000"/>
                        <a:t>8</a:t>
                      </a:r>
                    </a:p>
                  </a:txBody>
                  <a:tcPr/>
                </a:tc>
                <a:tc>
                  <a:txBody>
                    <a:bodyPr/>
                    <a:lstStyle/>
                    <a:p>
                      <a:pPr lvl="0">
                        <a:buNone/>
                      </a:pPr>
                      <a:r>
                        <a:rPr lang="en-US" sz="1000"/>
                        <a:t>6.79</a:t>
                      </a:r>
                    </a:p>
                  </a:txBody>
                  <a:tcPr/>
                </a:tc>
                <a:extLst>
                  <a:ext uri="{0D108BD9-81ED-4DB2-BD59-A6C34878D82A}">
                    <a16:rowId xmlns:a16="http://schemas.microsoft.com/office/drawing/2014/main" val="2825777611"/>
                  </a:ext>
                </a:extLst>
              </a:tr>
              <a:tr h="271128">
                <a:tc>
                  <a:txBody>
                    <a:bodyPr/>
                    <a:lstStyle/>
                    <a:p>
                      <a:pPr lvl="0">
                        <a:buNone/>
                      </a:pPr>
                      <a:r>
                        <a:rPr lang="en-US" sz="1000"/>
                        <a:t>9</a:t>
                      </a:r>
                    </a:p>
                  </a:txBody>
                  <a:tcPr/>
                </a:tc>
                <a:tc>
                  <a:txBody>
                    <a:bodyPr/>
                    <a:lstStyle/>
                    <a:p>
                      <a:pPr lvl="0">
                        <a:buNone/>
                      </a:pPr>
                      <a:r>
                        <a:rPr lang="en-US" sz="1000"/>
                        <a:t>6.41</a:t>
                      </a:r>
                    </a:p>
                  </a:txBody>
                  <a:tcPr/>
                </a:tc>
                <a:extLst>
                  <a:ext uri="{0D108BD9-81ED-4DB2-BD59-A6C34878D82A}">
                    <a16:rowId xmlns:a16="http://schemas.microsoft.com/office/drawing/2014/main" val="3479304185"/>
                  </a:ext>
                </a:extLst>
              </a:tr>
              <a:tr h="271128">
                <a:tc>
                  <a:txBody>
                    <a:bodyPr/>
                    <a:lstStyle/>
                    <a:p>
                      <a:r>
                        <a:rPr lang="en-US" sz="1000"/>
                        <a:t>10</a:t>
                      </a:r>
                    </a:p>
                  </a:txBody>
                  <a:tcPr/>
                </a:tc>
                <a:tc>
                  <a:txBody>
                    <a:bodyPr/>
                    <a:lstStyle/>
                    <a:p>
                      <a:r>
                        <a:rPr lang="en-US" sz="1000"/>
                        <a:t>5.76</a:t>
                      </a:r>
                    </a:p>
                  </a:txBody>
                  <a:tcPr/>
                </a:tc>
                <a:extLst>
                  <a:ext uri="{0D108BD9-81ED-4DB2-BD59-A6C34878D82A}">
                    <a16:rowId xmlns:a16="http://schemas.microsoft.com/office/drawing/2014/main" val="2745991961"/>
                  </a:ext>
                </a:extLst>
              </a:tr>
            </a:tbl>
          </a:graphicData>
        </a:graphic>
      </p:graphicFrame>
      <p:graphicFrame>
        <p:nvGraphicFramePr>
          <p:cNvPr id="16" name="Table 15">
            <a:extLst>
              <a:ext uri="{FF2B5EF4-FFF2-40B4-BE49-F238E27FC236}">
                <a16:creationId xmlns:a16="http://schemas.microsoft.com/office/drawing/2014/main" id="{D4B133DC-4F47-0C53-1BCD-33CE73449377}"/>
              </a:ext>
            </a:extLst>
          </p:cNvPr>
          <p:cNvGraphicFramePr>
            <a:graphicFrameLocks noGrp="1"/>
          </p:cNvGraphicFramePr>
          <p:nvPr>
            <p:extLst>
              <p:ext uri="{D42A27DB-BD31-4B8C-83A1-F6EECF244321}">
                <p14:modId xmlns:p14="http://schemas.microsoft.com/office/powerpoint/2010/main" val="3133883252"/>
              </p:ext>
            </p:extLst>
          </p:nvPr>
        </p:nvGraphicFramePr>
        <p:xfrm>
          <a:off x="4211779" y="3428999"/>
          <a:ext cx="1379828" cy="2927832"/>
        </p:xfrm>
        <a:graphic>
          <a:graphicData uri="http://schemas.openxmlformats.org/drawingml/2006/table">
            <a:tbl>
              <a:tblPr firstRow="1" bandRow="1">
                <a:tableStyleId>{8799B23B-EC83-4686-B30A-512413B5E67A}</a:tableStyleId>
              </a:tblPr>
              <a:tblGrid>
                <a:gridCol w="689914">
                  <a:extLst>
                    <a:ext uri="{9D8B030D-6E8A-4147-A177-3AD203B41FA5}">
                      <a16:colId xmlns:a16="http://schemas.microsoft.com/office/drawing/2014/main" val="3320862445"/>
                    </a:ext>
                  </a:extLst>
                </a:gridCol>
                <a:gridCol w="689914">
                  <a:extLst>
                    <a:ext uri="{9D8B030D-6E8A-4147-A177-3AD203B41FA5}">
                      <a16:colId xmlns:a16="http://schemas.microsoft.com/office/drawing/2014/main" val="1451024544"/>
                    </a:ext>
                  </a:extLst>
                </a:gridCol>
              </a:tblGrid>
              <a:tr h="170710">
                <a:tc>
                  <a:txBody>
                    <a:bodyPr/>
                    <a:lstStyle/>
                    <a:p>
                      <a:pPr lvl="0">
                        <a:buNone/>
                      </a:pPr>
                      <a:r>
                        <a:rPr lang="en-US" sz="1000"/>
                        <a:t>Threads</a:t>
                      </a:r>
                    </a:p>
                  </a:txBody>
                  <a:tcPr/>
                </a:tc>
                <a:tc>
                  <a:txBody>
                    <a:bodyPr/>
                    <a:lstStyle/>
                    <a:p>
                      <a:pPr lvl="0">
                        <a:buNone/>
                      </a:pPr>
                      <a:r>
                        <a:rPr lang="en-US" sz="1000"/>
                        <a:t>Time[s]</a:t>
                      </a:r>
                    </a:p>
                  </a:txBody>
                  <a:tcPr/>
                </a:tc>
                <a:extLst>
                  <a:ext uri="{0D108BD9-81ED-4DB2-BD59-A6C34878D82A}">
                    <a16:rowId xmlns:a16="http://schemas.microsoft.com/office/drawing/2014/main" val="2658600270"/>
                  </a:ext>
                </a:extLst>
              </a:tr>
              <a:tr h="170710">
                <a:tc>
                  <a:txBody>
                    <a:bodyPr/>
                    <a:lstStyle/>
                    <a:p>
                      <a:r>
                        <a:rPr lang="en-US" sz="1000"/>
                        <a:t>1</a:t>
                      </a:r>
                    </a:p>
                  </a:txBody>
                  <a:tcPr/>
                </a:tc>
                <a:tc>
                  <a:txBody>
                    <a:bodyPr/>
                    <a:lstStyle/>
                    <a:p>
                      <a:r>
                        <a:rPr lang="en-US" sz="1000"/>
                        <a:t>33.59</a:t>
                      </a:r>
                    </a:p>
                  </a:txBody>
                  <a:tcPr/>
                </a:tc>
                <a:extLst>
                  <a:ext uri="{0D108BD9-81ED-4DB2-BD59-A6C34878D82A}">
                    <a16:rowId xmlns:a16="http://schemas.microsoft.com/office/drawing/2014/main" val="3791519133"/>
                  </a:ext>
                </a:extLst>
              </a:tr>
              <a:tr h="271128">
                <a:tc>
                  <a:txBody>
                    <a:bodyPr/>
                    <a:lstStyle/>
                    <a:p>
                      <a:r>
                        <a:rPr lang="en-US" sz="1000"/>
                        <a:t>2</a:t>
                      </a:r>
                    </a:p>
                  </a:txBody>
                  <a:tcPr/>
                </a:tc>
                <a:tc>
                  <a:txBody>
                    <a:bodyPr/>
                    <a:lstStyle/>
                    <a:p>
                      <a:r>
                        <a:rPr lang="en-US" sz="1000"/>
                        <a:t>17.11</a:t>
                      </a:r>
                    </a:p>
                  </a:txBody>
                  <a:tcPr/>
                </a:tc>
                <a:extLst>
                  <a:ext uri="{0D108BD9-81ED-4DB2-BD59-A6C34878D82A}">
                    <a16:rowId xmlns:a16="http://schemas.microsoft.com/office/drawing/2014/main" val="25933211"/>
                  </a:ext>
                </a:extLst>
              </a:tr>
              <a:tr h="271128">
                <a:tc>
                  <a:txBody>
                    <a:bodyPr/>
                    <a:lstStyle/>
                    <a:p>
                      <a:r>
                        <a:rPr lang="en-US" sz="1000"/>
                        <a:t>3</a:t>
                      </a:r>
                    </a:p>
                  </a:txBody>
                  <a:tcPr/>
                </a:tc>
                <a:tc>
                  <a:txBody>
                    <a:bodyPr/>
                    <a:lstStyle/>
                    <a:p>
                      <a:r>
                        <a:rPr lang="en-US" sz="1000"/>
                        <a:t>11.64</a:t>
                      </a:r>
                    </a:p>
                  </a:txBody>
                  <a:tcPr/>
                </a:tc>
                <a:extLst>
                  <a:ext uri="{0D108BD9-81ED-4DB2-BD59-A6C34878D82A}">
                    <a16:rowId xmlns:a16="http://schemas.microsoft.com/office/drawing/2014/main" val="1440792391"/>
                  </a:ext>
                </a:extLst>
              </a:tr>
              <a:tr h="271128">
                <a:tc>
                  <a:txBody>
                    <a:bodyPr/>
                    <a:lstStyle/>
                    <a:p>
                      <a:r>
                        <a:rPr lang="en-US" sz="1000"/>
                        <a:t>4</a:t>
                      </a:r>
                    </a:p>
                  </a:txBody>
                  <a:tcPr/>
                </a:tc>
                <a:tc>
                  <a:txBody>
                    <a:bodyPr/>
                    <a:lstStyle/>
                    <a:p>
                      <a:r>
                        <a:rPr lang="en-US" sz="1000"/>
                        <a:t>8.67</a:t>
                      </a:r>
                    </a:p>
                  </a:txBody>
                  <a:tcPr/>
                </a:tc>
                <a:extLst>
                  <a:ext uri="{0D108BD9-81ED-4DB2-BD59-A6C34878D82A}">
                    <a16:rowId xmlns:a16="http://schemas.microsoft.com/office/drawing/2014/main" val="3946437556"/>
                  </a:ext>
                </a:extLst>
              </a:tr>
              <a:tr h="271128">
                <a:tc>
                  <a:txBody>
                    <a:bodyPr/>
                    <a:lstStyle/>
                    <a:p>
                      <a:r>
                        <a:rPr lang="en-US" sz="1000"/>
                        <a:t>5</a:t>
                      </a:r>
                    </a:p>
                  </a:txBody>
                  <a:tcPr/>
                </a:tc>
                <a:tc>
                  <a:txBody>
                    <a:bodyPr/>
                    <a:lstStyle/>
                    <a:p>
                      <a:r>
                        <a:rPr lang="en-US" sz="1000"/>
                        <a:t>7.49</a:t>
                      </a:r>
                    </a:p>
                  </a:txBody>
                  <a:tcPr/>
                </a:tc>
                <a:extLst>
                  <a:ext uri="{0D108BD9-81ED-4DB2-BD59-A6C34878D82A}">
                    <a16:rowId xmlns:a16="http://schemas.microsoft.com/office/drawing/2014/main" val="299635026"/>
                  </a:ext>
                </a:extLst>
              </a:tr>
              <a:tr h="271128">
                <a:tc>
                  <a:txBody>
                    <a:bodyPr/>
                    <a:lstStyle/>
                    <a:p>
                      <a:r>
                        <a:rPr lang="en-US" sz="1000"/>
                        <a:t>6</a:t>
                      </a:r>
                    </a:p>
                  </a:txBody>
                  <a:tcPr/>
                </a:tc>
                <a:tc>
                  <a:txBody>
                    <a:bodyPr/>
                    <a:lstStyle/>
                    <a:p>
                      <a:r>
                        <a:rPr lang="en-US" sz="1000"/>
                        <a:t>6.37</a:t>
                      </a:r>
                    </a:p>
                  </a:txBody>
                  <a:tcPr/>
                </a:tc>
                <a:extLst>
                  <a:ext uri="{0D108BD9-81ED-4DB2-BD59-A6C34878D82A}">
                    <a16:rowId xmlns:a16="http://schemas.microsoft.com/office/drawing/2014/main" val="32859159"/>
                  </a:ext>
                </a:extLst>
              </a:tr>
              <a:tr h="271128">
                <a:tc>
                  <a:txBody>
                    <a:bodyPr/>
                    <a:lstStyle/>
                    <a:p>
                      <a:r>
                        <a:rPr lang="en-US" sz="1000"/>
                        <a:t>7</a:t>
                      </a:r>
                    </a:p>
                  </a:txBody>
                  <a:tcPr/>
                </a:tc>
                <a:tc>
                  <a:txBody>
                    <a:bodyPr/>
                    <a:lstStyle/>
                    <a:p>
                      <a:r>
                        <a:rPr lang="en-US" sz="1000"/>
                        <a:t>5.74</a:t>
                      </a:r>
                    </a:p>
                  </a:txBody>
                  <a:tcPr/>
                </a:tc>
                <a:extLst>
                  <a:ext uri="{0D108BD9-81ED-4DB2-BD59-A6C34878D82A}">
                    <a16:rowId xmlns:a16="http://schemas.microsoft.com/office/drawing/2014/main" val="1730186085"/>
                  </a:ext>
                </a:extLst>
              </a:tr>
              <a:tr h="271128">
                <a:tc>
                  <a:txBody>
                    <a:bodyPr/>
                    <a:lstStyle/>
                    <a:p>
                      <a:pPr lvl="0">
                        <a:buNone/>
                      </a:pPr>
                      <a:r>
                        <a:rPr lang="en-US" sz="1000"/>
                        <a:t>8</a:t>
                      </a:r>
                    </a:p>
                  </a:txBody>
                  <a:tcPr/>
                </a:tc>
                <a:tc>
                  <a:txBody>
                    <a:bodyPr/>
                    <a:lstStyle/>
                    <a:p>
                      <a:pPr lvl="0">
                        <a:buNone/>
                      </a:pPr>
                      <a:r>
                        <a:rPr lang="en-US" sz="1000"/>
                        <a:t>5.06</a:t>
                      </a:r>
                    </a:p>
                  </a:txBody>
                  <a:tcPr/>
                </a:tc>
                <a:extLst>
                  <a:ext uri="{0D108BD9-81ED-4DB2-BD59-A6C34878D82A}">
                    <a16:rowId xmlns:a16="http://schemas.microsoft.com/office/drawing/2014/main" val="2825777611"/>
                  </a:ext>
                </a:extLst>
              </a:tr>
              <a:tr h="271128">
                <a:tc>
                  <a:txBody>
                    <a:bodyPr/>
                    <a:lstStyle/>
                    <a:p>
                      <a:pPr lvl="0">
                        <a:buNone/>
                      </a:pPr>
                      <a:r>
                        <a:rPr lang="en-US" sz="1000"/>
                        <a:t>9</a:t>
                      </a:r>
                    </a:p>
                  </a:txBody>
                  <a:tcPr/>
                </a:tc>
                <a:tc>
                  <a:txBody>
                    <a:bodyPr/>
                    <a:lstStyle/>
                    <a:p>
                      <a:pPr lvl="0">
                        <a:buNone/>
                      </a:pPr>
                      <a:r>
                        <a:rPr lang="en-US" sz="1000"/>
                        <a:t>9.54</a:t>
                      </a:r>
                    </a:p>
                  </a:txBody>
                  <a:tcPr/>
                </a:tc>
                <a:extLst>
                  <a:ext uri="{0D108BD9-81ED-4DB2-BD59-A6C34878D82A}">
                    <a16:rowId xmlns:a16="http://schemas.microsoft.com/office/drawing/2014/main" val="3479304185"/>
                  </a:ext>
                </a:extLst>
              </a:tr>
              <a:tr h="271128">
                <a:tc>
                  <a:txBody>
                    <a:bodyPr/>
                    <a:lstStyle/>
                    <a:p>
                      <a:r>
                        <a:rPr lang="en-US" sz="1000"/>
                        <a:t>10</a:t>
                      </a:r>
                    </a:p>
                  </a:txBody>
                  <a:tcPr/>
                </a:tc>
                <a:tc>
                  <a:txBody>
                    <a:bodyPr/>
                    <a:lstStyle/>
                    <a:p>
                      <a:r>
                        <a:rPr lang="en-US" sz="1000"/>
                        <a:t>8.75</a:t>
                      </a:r>
                    </a:p>
                  </a:txBody>
                  <a:tcPr/>
                </a:tc>
                <a:extLst>
                  <a:ext uri="{0D108BD9-81ED-4DB2-BD59-A6C34878D82A}">
                    <a16:rowId xmlns:a16="http://schemas.microsoft.com/office/drawing/2014/main" val="2745991961"/>
                  </a:ext>
                </a:extLst>
              </a:tr>
            </a:tbl>
          </a:graphicData>
        </a:graphic>
      </p:graphicFrame>
      <p:graphicFrame>
        <p:nvGraphicFramePr>
          <p:cNvPr id="17" name="Table 16">
            <a:extLst>
              <a:ext uri="{FF2B5EF4-FFF2-40B4-BE49-F238E27FC236}">
                <a16:creationId xmlns:a16="http://schemas.microsoft.com/office/drawing/2014/main" id="{69BC2374-B2F0-7B49-F951-A1DDA041FCEC}"/>
              </a:ext>
            </a:extLst>
          </p:cNvPr>
          <p:cNvGraphicFramePr>
            <a:graphicFrameLocks noGrp="1"/>
          </p:cNvGraphicFramePr>
          <p:nvPr>
            <p:extLst>
              <p:ext uri="{D42A27DB-BD31-4B8C-83A1-F6EECF244321}">
                <p14:modId xmlns:p14="http://schemas.microsoft.com/office/powerpoint/2010/main" val="974169952"/>
              </p:ext>
            </p:extLst>
          </p:nvPr>
        </p:nvGraphicFramePr>
        <p:xfrm>
          <a:off x="7232071" y="3429000"/>
          <a:ext cx="1379828" cy="2927832"/>
        </p:xfrm>
        <a:graphic>
          <a:graphicData uri="http://schemas.openxmlformats.org/drawingml/2006/table">
            <a:tbl>
              <a:tblPr firstRow="1" bandRow="1">
                <a:tableStyleId>{8799B23B-EC83-4686-B30A-512413B5E67A}</a:tableStyleId>
              </a:tblPr>
              <a:tblGrid>
                <a:gridCol w="689914">
                  <a:extLst>
                    <a:ext uri="{9D8B030D-6E8A-4147-A177-3AD203B41FA5}">
                      <a16:colId xmlns:a16="http://schemas.microsoft.com/office/drawing/2014/main" val="3320862445"/>
                    </a:ext>
                  </a:extLst>
                </a:gridCol>
                <a:gridCol w="689914">
                  <a:extLst>
                    <a:ext uri="{9D8B030D-6E8A-4147-A177-3AD203B41FA5}">
                      <a16:colId xmlns:a16="http://schemas.microsoft.com/office/drawing/2014/main" val="1451024544"/>
                    </a:ext>
                  </a:extLst>
                </a:gridCol>
              </a:tblGrid>
              <a:tr h="170710">
                <a:tc>
                  <a:txBody>
                    <a:bodyPr/>
                    <a:lstStyle/>
                    <a:p>
                      <a:pPr lvl="0">
                        <a:buNone/>
                      </a:pPr>
                      <a:r>
                        <a:rPr lang="en-US" sz="1000"/>
                        <a:t>Threads</a:t>
                      </a:r>
                    </a:p>
                  </a:txBody>
                  <a:tcPr/>
                </a:tc>
                <a:tc>
                  <a:txBody>
                    <a:bodyPr/>
                    <a:lstStyle/>
                    <a:p>
                      <a:pPr lvl="0">
                        <a:buNone/>
                      </a:pPr>
                      <a:r>
                        <a:rPr lang="en-US" sz="1000"/>
                        <a:t>Time[s]</a:t>
                      </a:r>
                    </a:p>
                  </a:txBody>
                  <a:tcPr/>
                </a:tc>
                <a:extLst>
                  <a:ext uri="{0D108BD9-81ED-4DB2-BD59-A6C34878D82A}">
                    <a16:rowId xmlns:a16="http://schemas.microsoft.com/office/drawing/2014/main" val="2658600270"/>
                  </a:ext>
                </a:extLst>
              </a:tr>
              <a:tr h="170710">
                <a:tc>
                  <a:txBody>
                    <a:bodyPr/>
                    <a:lstStyle/>
                    <a:p>
                      <a:r>
                        <a:rPr lang="en-US" sz="1000"/>
                        <a:t>1</a:t>
                      </a:r>
                    </a:p>
                  </a:txBody>
                  <a:tcPr/>
                </a:tc>
                <a:tc>
                  <a:txBody>
                    <a:bodyPr/>
                    <a:lstStyle/>
                    <a:p>
                      <a:r>
                        <a:rPr lang="en-US" sz="1000"/>
                        <a:t>62.21</a:t>
                      </a:r>
                    </a:p>
                  </a:txBody>
                  <a:tcPr/>
                </a:tc>
                <a:extLst>
                  <a:ext uri="{0D108BD9-81ED-4DB2-BD59-A6C34878D82A}">
                    <a16:rowId xmlns:a16="http://schemas.microsoft.com/office/drawing/2014/main" val="3791519133"/>
                  </a:ext>
                </a:extLst>
              </a:tr>
              <a:tr h="271128">
                <a:tc>
                  <a:txBody>
                    <a:bodyPr/>
                    <a:lstStyle/>
                    <a:p>
                      <a:r>
                        <a:rPr lang="en-US" sz="1000"/>
                        <a:t>2</a:t>
                      </a:r>
                    </a:p>
                  </a:txBody>
                  <a:tcPr/>
                </a:tc>
                <a:tc>
                  <a:txBody>
                    <a:bodyPr/>
                    <a:lstStyle/>
                    <a:p>
                      <a:r>
                        <a:rPr lang="en-US" sz="1000"/>
                        <a:t>32.77</a:t>
                      </a:r>
                    </a:p>
                  </a:txBody>
                  <a:tcPr/>
                </a:tc>
                <a:extLst>
                  <a:ext uri="{0D108BD9-81ED-4DB2-BD59-A6C34878D82A}">
                    <a16:rowId xmlns:a16="http://schemas.microsoft.com/office/drawing/2014/main" val="25933211"/>
                  </a:ext>
                </a:extLst>
              </a:tr>
              <a:tr h="271128">
                <a:tc>
                  <a:txBody>
                    <a:bodyPr/>
                    <a:lstStyle/>
                    <a:p>
                      <a:r>
                        <a:rPr lang="en-US" sz="1000"/>
                        <a:t>3</a:t>
                      </a:r>
                    </a:p>
                  </a:txBody>
                  <a:tcPr/>
                </a:tc>
                <a:tc>
                  <a:txBody>
                    <a:bodyPr/>
                    <a:lstStyle/>
                    <a:p>
                      <a:r>
                        <a:rPr lang="en-US" sz="1000"/>
                        <a:t>23.50</a:t>
                      </a:r>
                    </a:p>
                  </a:txBody>
                  <a:tcPr/>
                </a:tc>
                <a:extLst>
                  <a:ext uri="{0D108BD9-81ED-4DB2-BD59-A6C34878D82A}">
                    <a16:rowId xmlns:a16="http://schemas.microsoft.com/office/drawing/2014/main" val="1440792391"/>
                  </a:ext>
                </a:extLst>
              </a:tr>
              <a:tr h="271128">
                <a:tc>
                  <a:txBody>
                    <a:bodyPr/>
                    <a:lstStyle/>
                    <a:p>
                      <a:r>
                        <a:rPr lang="en-US" sz="1000"/>
                        <a:t>4</a:t>
                      </a:r>
                    </a:p>
                  </a:txBody>
                  <a:tcPr/>
                </a:tc>
                <a:tc>
                  <a:txBody>
                    <a:bodyPr/>
                    <a:lstStyle/>
                    <a:p>
                      <a:r>
                        <a:rPr lang="en-US" sz="1000"/>
                        <a:t>17.60</a:t>
                      </a:r>
                    </a:p>
                  </a:txBody>
                  <a:tcPr/>
                </a:tc>
                <a:extLst>
                  <a:ext uri="{0D108BD9-81ED-4DB2-BD59-A6C34878D82A}">
                    <a16:rowId xmlns:a16="http://schemas.microsoft.com/office/drawing/2014/main" val="3946437556"/>
                  </a:ext>
                </a:extLst>
              </a:tr>
              <a:tr h="271128">
                <a:tc>
                  <a:txBody>
                    <a:bodyPr/>
                    <a:lstStyle/>
                    <a:p>
                      <a:r>
                        <a:rPr lang="en-US" sz="1000"/>
                        <a:t>5</a:t>
                      </a:r>
                    </a:p>
                  </a:txBody>
                  <a:tcPr/>
                </a:tc>
                <a:tc>
                  <a:txBody>
                    <a:bodyPr/>
                    <a:lstStyle/>
                    <a:p>
                      <a:r>
                        <a:rPr lang="en-US" sz="1000"/>
                        <a:t>14.88</a:t>
                      </a:r>
                    </a:p>
                  </a:txBody>
                  <a:tcPr/>
                </a:tc>
                <a:extLst>
                  <a:ext uri="{0D108BD9-81ED-4DB2-BD59-A6C34878D82A}">
                    <a16:rowId xmlns:a16="http://schemas.microsoft.com/office/drawing/2014/main" val="299635026"/>
                  </a:ext>
                </a:extLst>
              </a:tr>
              <a:tr h="271128">
                <a:tc>
                  <a:txBody>
                    <a:bodyPr/>
                    <a:lstStyle/>
                    <a:p>
                      <a:r>
                        <a:rPr lang="en-US" sz="1000"/>
                        <a:t>6</a:t>
                      </a:r>
                    </a:p>
                  </a:txBody>
                  <a:tcPr/>
                </a:tc>
                <a:tc>
                  <a:txBody>
                    <a:bodyPr/>
                    <a:lstStyle/>
                    <a:p>
                      <a:r>
                        <a:rPr lang="en-US" sz="1000"/>
                        <a:t>13.59</a:t>
                      </a:r>
                    </a:p>
                  </a:txBody>
                  <a:tcPr/>
                </a:tc>
                <a:extLst>
                  <a:ext uri="{0D108BD9-81ED-4DB2-BD59-A6C34878D82A}">
                    <a16:rowId xmlns:a16="http://schemas.microsoft.com/office/drawing/2014/main" val="32859159"/>
                  </a:ext>
                </a:extLst>
              </a:tr>
              <a:tr h="271128">
                <a:tc>
                  <a:txBody>
                    <a:bodyPr/>
                    <a:lstStyle/>
                    <a:p>
                      <a:r>
                        <a:rPr lang="en-US" sz="1000"/>
                        <a:t>7</a:t>
                      </a:r>
                    </a:p>
                  </a:txBody>
                  <a:tcPr/>
                </a:tc>
                <a:tc>
                  <a:txBody>
                    <a:bodyPr/>
                    <a:lstStyle/>
                    <a:p>
                      <a:r>
                        <a:rPr lang="en-US" sz="1000"/>
                        <a:t>12.76</a:t>
                      </a:r>
                    </a:p>
                  </a:txBody>
                  <a:tcPr/>
                </a:tc>
                <a:extLst>
                  <a:ext uri="{0D108BD9-81ED-4DB2-BD59-A6C34878D82A}">
                    <a16:rowId xmlns:a16="http://schemas.microsoft.com/office/drawing/2014/main" val="1730186085"/>
                  </a:ext>
                </a:extLst>
              </a:tr>
              <a:tr h="271128">
                <a:tc>
                  <a:txBody>
                    <a:bodyPr/>
                    <a:lstStyle/>
                    <a:p>
                      <a:pPr lvl="0">
                        <a:buNone/>
                      </a:pPr>
                      <a:r>
                        <a:rPr lang="en-US" sz="1000"/>
                        <a:t>8</a:t>
                      </a:r>
                    </a:p>
                  </a:txBody>
                  <a:tcPr/>
                </a:tc>
                <a:tc>
                  <a:txBody>
                    <a:bodyPr/>
                    <a:lstStyle/>
                    <a:p>
                      <a:pPr lvl="0">
                        <a:buNone/>
                      </a:pPr>
                      <a:r>
                        <a:rPr lang="en-US" sz="1000"/>
                        <a:t>10.94</a:t>
                      </a:r>
                    </a:p>
                  </a:txBody>
                  <a:tcPr/>
                </a:tc>
                <a:extLst>
                  <a:ext uri="{0D108BD9-81ED-4DB2-BD59-A6C34878D82A}">
                    <a16:rowId xmlns:a16="http://schemas.microsoft.com/office/drawing/2014/main" val="2825777611"/>
                  </a:ext>
                </a:extLst>
              </a:tr>
              <a:tr h="271128">
                <a:tc>
                  <a:txBody>
                    <a:bodyPr/>
                    <a:lstStyle/>
                    <a:p>
                      <a:pPr lvl="0">
                        <a:buNone/>
                      </a:pPr>
                      <a:r>
                        <a:rPr lang="en-US" sz="1000"/>
                        <a:t>9</a:t>
                      </a:r>
                    </a:p>
                  </a:txBody>
                  <a:tcPr/>
                </a:tc>
                <a:tc>
                  <a:txBody>
                    <a:bodyPr/>
                    <a:lstStyle/>
                    <a:p>
                      <a:pPr lvl="0">
                        <a:buNone/>
                      </a:pPr>
                      <a:r>
                        <a:rPr lang="en-US" sz="1000"/>
                        <a:t>16.00</a:t>
                      </a:r>
                    </a:p>
                  </a:txBody>
                  <a:tcPr/>
                </a:tc>
                <a:extLst>
                  <a:ext uri="{0D108BD9-81ED-4DB2-BD59-A6C34878D82A}">
                    <a16:rowId xmlns:a16="http://schemas.microsoft.com/office/drawing/2014/main" val="3479304185"/>
                  </a:ext>
                </a:extLst>
              </a:tr>
              <a:tr h="271128">
                <a:tc>
                  <a:txBody>
                    <a:bodyPr/>
                    <a:lstStyle/>
                    <a:p>
                      <a:r>
                        <a:rPr lang="en-US" sz="1000"/>
                        <a:t>10</a:t>
                      </a:r>
                    </a:p>
                  </a:txBody>
                  <a:tcPr/>
                </a:tc>
                <a:tc>
                  <a:txBody>
                    <a:bodyPr/>
                    <a:lstStyle/>
                    <a:p>
                      <a:r>
                        <a:rPr lang="en-US" sz="1000"/>
                        <a:t>15.15</a:t>
                      </a:r>
                    </a:p>
                  </a:txBody>
                  <a:tcPr/>
                </a:tc>
                <a:extLst>
                  <a:ext uri="{0D108BD9-81ED-4DB2-BD59-A6C34878D82A}">
                    <a16:rowId xmlns:a16="http://schemas.microsoft.com/office/drawing/2014/main" val="2745991961"/>
                  </a:ext>
                </a:extLst>
              </a:tr>
            </a:tbl>
          </a:graphicData>
        </a:graphic>
      </p:graphicFrame>
      <p:graphicFrame>
        <p:nvGraphicFramePr>
          <p:cNvPr id="18" name="Table 17">
            <a:extLst>
              <a:ext uri="{FF2B5EF4-FFF2-40B4-BE49-F238E27FC236}">
                <a16:creationId xmlns:a16="http://schemas.microsoft.com/office/drawing/2014/main" id="{88594B2F-3A87-8ED9-F590-2DE1D77669D2}"/>
              </a:ext>
            </a:extLst>
          </p:cNvPr>
          <p:cNvGraphicFramePr>
            <a:graphicFrameLocks noGrp="1"/>
          </p:cNvGraphicFramePr>
          <p:nvPr>
            <p:extLst>
              <p:ext uri="{D42A27DB-BD31-4B8C-83A1-F6EECF244321}">
                <p14:modId xmlns:p14="http://schemas.microsoft.com/office/powerpoint/2010/main" val="3117005040"/>
              </p:ext>
            </p:extLst>
          </p:nvPr>
        </p:nvGraphicFramePr>
        <p:xfrm>
          <a:off x="10093035" y="3429000"/>
          <a:ext cx="1379828" cy="2927832"/>
        </p:xfrm>
        <a:graphic>
          <a:graphicData uri="http://schemas.openxmlformats.org/drawingml/2006/table">
            <a:tbl>
              <a:tblPr firstRow="1" bandRow="1">
                <a:tableStyleId>{8799B23B-EC83-4686-B30A-512413B5E67A}</a:tableStyleId>
              </a:tblPr>
              <a:tblGrid>
                <a:gridCol w="689914">
                  <a:extLst>
                    <a:ext uri="{9D8B030D-6E8A-4147-A177-3AD203B41FA5}">
                      <a16:colId xmlns:a16="http://schemas.microsoft.com/office/drawing/2014/main" val="3320862445"/>
                    </a:ext>
                  </a:extLst>
                </a:gridCol>
                <a:gridCol w="689914">
                  <a:extLst>
                    <a:ext uri="{9D8B030D-6E8A-4147-A177-3AD203B41FA5}">
                      <a16:colId xmlns:a16="http://schemas.microsoft.com/office/drawing/2014/main" val="1451024544"/>
                    </a:ext>
                  </a:extLst>
                </a:gridCol>
              </a:tblGrid>
              <a:tr h="170710">
                <a:tc>
                  <a:txBody>
                    <a:bodyPr/>
                    <a:lstStyle/>
                    <a:p>
                      <a:pPr lvl="0">
                        <a:buNone/>
                      </a:pPr>
                      <a:r>
                        <a:rPr lang="en-US" sz="1000"/>
                        <a:t>Threads</a:t>
                      </a:r>
                    </a:p>
                  </a:txBody>
                  <a:tcPr/>
                </a:tc>
                <a:tc>
                  <a:txBody>
                    <a:bodyPr/>
                    <a:lstStyle/>
                    <a:p>
                      <a:pPr lvl="0">
                        <a:buNone/>
                      </a:pPr>
                      <a:r>
                        <a:rPr lang="en-US" sz="1000"/>
                        <a:t>Time[s]</a:t>
                      </a:r>
                    </a:p>
                  </a:txBody>
                  <a:tcPr/>
                </a:tc>
                <a:extLst>
                  <a:ext uri="{0D108BD9-81ED-4DB2-BD59-A6C34878D82A}">
                    <a16:rowId xmlns:a16="http://schemas.microsoft.com/office/drawing/2014/main" val="2658600270"/>
                  </a:ext>
                </a:extLst>
              </a:tr>
              <a:tr h="170710">
                <a:tc>
                  <a:txBody>
                    <a:bodyPr/>
                    <a:lstStyle/>
                    <a:p>
                      <a:r>
                        <a:rPr lang="en-US" sz="1000"/>
                        <a:t>1</a:t>
                      </a:r>
                    </a:p>
                  </a:txBody>
                  <a:tcPr/>
                </a:tc>
                <a:tc>
                  <a:txBody>
                    <a:bodyPr/>
                    <a:lstStyle/>
                    <a:p>
                      <a:r>
                        <a:rPr lang="en-US" sz="1000"/>
                        <a:t>38.29</a:t>
                      </a:r>
                    </a:p>
                  </a:txBody>
                  <a:tcPr/>
                </a:tc>
                <a:extLst>
                  <a:ext uri="{0D108BD9-81ED-4DB2-BD59-A6C34878D82A}">
                    <a16:rowId xmlns:a16="http://schemas.microsoft.com/office/drawing/2014/main" val="3791519133"/>
                  </a:ext>
                </a:extLst>
              </a:tr>
              <a:tr h="271128">
                <a:tc>
                  <a:txBody>
                    <a:bodyPr/>
                    <a:lstStyle/>
                    <a:p>
                      <a:r>
                        <a:rPr lang="en-US" sz="1000"/>
                        <a:t>2</a:t>
                      </a:r>
                    </a:p>
                  </a:txBody>
                  <a:tcPr/>
                </a:tc>
                <a:tc>
                  <a:txBody>
                    <a:bodyPr/>
                    <a:lstStyle/>
                    <a:p>
                      <a:r>
                        <a:rPr lang="en-US" sz="1000"/>
                        <a:t>19.36</a:t>
                      </a:r>
                    </a:p>
                  </a:txBody>
                  <a:tcPr/>
                </a:tc>
                <a:extLst>
                  <a:ext uri="{0D108BD9-81ED-4DB2-BD59-A6C34878D82A}">
                    <a16:rowId xmlns:a16="http://schemas.microsoft.com/office/drawing/2014/main" val="25933211"/>
                  </a:ext>
                </a:extLst>
              </a:tr>
              <a:tr h="271128">
                <a:tc>
                  <a:txBody>
                    <a:bodyPr/>
                    <a:lstStyle/>
                    <a:p>
                      <a:r>
                        <a:rPr lang="en-US" sz="1000"/>
                        <a:t>3</a:t>
                      </a:r>
                    </a:p>
                  </a:txBody>
                  <a:tcPr/>
                </a:tc>
                <a:tc>
                  <a:txBody>
                    <a:bodyPr/>
                    <a:lstStyle/>
                    <a:p>
                      <a:r>
                        <a:rPr lang="en-US" sz="1000"/>
                        <a:t>13.22</a:t>
                      </a:r>
                    </a:p>
                  </a:txBody>
                  <a:tcPr/>
                </a:tc>
                <a:extLst>
                  <a:ext uri="{0D108BD9-81ED-4DB2-BD59-A6C34878D82A}">
                    <a16:rowId xmlns:a16="http://schemas.microsoft.com/office/drawing/2014/main" val="1440792391"/>
                  </a:ext>
                </a:extLst>
              </a:tr>
              <a:tr h="271128">
                <a:tc>
                  <a:txBody>
                    <a:bodyPr/>
                    <a:lstStyle/>
                    <a:p>
                      <a:r>
                        <a:rPr lang="en-US" sz="1000"/>
                        <a:t>4</a:t>
                      </a:r>
                    </a:p>
                  </a:txBody>
                  <a:tcPr/>
                </a:tc>
                <a:tc>
                  <a:txBody>
                    <a:bodyPr/>
                    <a:lstStyle/>
                    <a:p>
                      <a:r>
                        <a:rPr lang="en-US" sz="1000"/>
                        <a:t>10.09</a:t>
                      </a:r>
                    </a:p>
                  </a:txBody>
                  <a:tcPr/>
                </a:tc>
                <a:extLst>
                  <a:ext uri="{0D108BD9-81ED-4DB2-BD59-A6C34878D82A}">
                    <a16:rowId xmlns:a16="http://schemas.microsoft.com/office/drawing/2014/main" val="3946437556"/>
                  </a:ext>
                </a:extLst>
              </a:tr>
              <a:tr h="271128">
                <a:tc>
                  <a:txBody>
                    <a:bodyPr/>
                    <a:lstStyle/>
                    <a:p>
                      <a:r>
                        <a:rPr lang="en-US" sz="1000"/>
                        <a:t>5</a:t>
                      </a:r>
                    </a:p>
                  </a:txBody>
                  <a:tcPr/>
                </a:tc>
                <a:tc>
                  <a:txBody>
                    <a:bodyPr/>
                    <a:lstStyle/>
                    <a:p>
                      <a:r>
                        <a:rPr lang="en-US" sz="1000"/>
                        <a:t>8.41</a:t>
                      </a:r>
                    </a:p>
                  </a:txBody>
                  <a:tcPr/>
                </a:tc>
                <a:extLst>
                  <a:ext uri="{0D108BD9-81ED-4DB2-BD59-A6C34878D82A}">
                    <a16:rowId xmlns:a16="http://schemas.microsoft.com/office/drawing/2014/main" val="299635026"/>
                  </a:ext>
                </a:extLst>
              </a:tr>
              <a:tr h="271128">
                <a:tc>
                  <a:txBody>
                    <a:bodyPr/>
                    <a:lstStyle/>
                    <a:p>
                      <a:r>
                        <a:rPr lang="en-US" sz="1000"/>
                        <a:t>6</a:t>
                      </a:r>
                    </a:p>
                  </a:txBody>
                  <a:tcPr/>
                </a:tc>
                <a:tc>
                  <a:txBody>
                    <a:bodyPr/>
                    <a:lstStyle/>
                    <a:p>
                      <a:r>
                        <a:rPr lang="en-US" sz="1000"/>
                        <a:t>7.18</a:t>
                      </a:r>
                    </a:p>
                  </a:txBody>
                  <a:tcPr/>
                </a:tc>
                <a:extLst>
                  <a:ext uri="{0D108BD9-81ED-4DB2-BD59-A6C34878D82A}">
                    <a16:rowId xmlns:a16="http://schemas.microsoft.com/office/drawing/2014/main" val="32859159"/>
                  </a:ext>
                </a:extLst>
              </a:tr>
              <a:tr h="271128">
                <a:tc>
                  <a:txBody>
                    <a:bodyPr/>
                    <a:lstStyle/>
                    <a:p>
                      <a:r>
                        <a:rPr lang="en-US" sz="1000"/>
                        <a:t>7</a:t>
                      </a:r>
                    </a:p>
                  </a:txBody>
                  <a:tcPr/>
                </a:tc>
                <a:tc>
                  <a:txBody>
                    <a:bodyPr/>
                    <a:lstStyle/>
                    <a:p>
                      <a:r>
                        <a:rPr lang="en-US" sz="1000"/>
                        <a:t>6.24</a:t>
                      </a:r>
                    </a:p>
                  </a:txBody>
                  <a:tcPr/>
                </a:tc>
                <a:extLst>
                  <a:ext uri="{0D108BD9-81ED-4DB2-BD59-A6C34878D82A}">
                    <a16:rowId xmlns:a16="http://schemas.microsoft.com/office/drawing/2014/main" val="1730186085"/>
                  </a:ext>
                </a:extLst>
              </a:tr>
              <a:tr h="271128">
                <a:tc>
                  <a:txBody>
                    <a:bodyPr/>
                    <a:lstStyle/>
                    <a:p>
                      <a:pPr lvl="0">
                        <a:buNone/>
                      </a:pPr>
                      <a:r>
                        <a:rPr lang="en-US" sz="1000"/>
                        <a:t>8</a:t>
                      </a:r>
                    </a:p>
                  </a:txBody>
                  <a:tcPr/>
                </a:tc>
                <a:tc>
                  <a:txBody>
                    <a:bodyPr/>
                    <a:lstStyle/>
                    <a:p>
                      <a:pPr lvl="0">
                        <a:buNone/>
                      </a:pPr>
                      <a:r>
                        <a:rPr lang="en-US" sz="1000"/>
                        <a:t>5.66</a:t>
                      </a:r>
                    </a:p>
                  </a:txBody>
                  <a:tcPr/>
                </a:tc>
                <a:extLst>
                  <a:ext uri="{0D108BD9-81ED-4DB2-BD59-A6C34878D82A}">
                    <a16:rowId xmlns:a16="http://schemas.microsoft.com/office/drawing/2014/main" val="2825777611"/>
                  </a:ext>
                </a:extLst>
              </a:tr>
              <a:tr h="271128">
                <a:tc>
                  <a:txBody>
                    <a:bodyPr/>
                    <a:lstStyle/>
                    <a:p>
                      <a:pPr lvl="0">
                        <a:buNone/>
                      </a:pPr>
                      <a:r>
                        <a:rPr lang="en-US" sz="1000"/>
                        <a:t>9</a:t>
                      </a:r>
                    </a:p>
                  </a:txBody>
                  <a:tcPr/>
                </a:tc>
                <a:tc>
                  <a:txBody>
                    <a:bodyPr/>
                    <a:lstStyle/>
                    <a:p>
                      <a:pPr lvl="0">
                        <a:buNone/>
                      </a:pPr>
                      <a:r>
                        <a:rPr lang="en-US" sz="1000"/>
                        <a:t>10.52</a:t>
                      </a:r>
                    </a:p>
                  </a:txBody>
                  <a:tcPr/>
                </a:tc>
                <a:extLst>
                  <a:ext uri="{0D108BD9-81ED-4DB2-BD59-A6C34878D82A}">
                    <a16:rowId xmlns:a16="http://schemas.microsoft.com/office/drawing/2014/main" val="3479304185"/>
                  </a:ext>
                </a:extLst>
              </a:tr>
              <a:tr h="271128">
                <a:tc>
                  <a:txBody>
                    <a:bodyPr/>
                    <a:lstStyle/>
                    <a:p>
                      <a:r>
                        <a:rPr lang="en-US" sz="1000"/>
                        <a:t>10</a:t>
                      </a:r>
                    </a:p>
                  </a:txBody>
                  <a:tcPr/>
                </a:tc>
                <a:tc>
                  <a:txBody>
                    <a:bodyPr/>
                    <a:lstStyle/>
                    <a:p>
                      <a:r>
                        <a:rPr lang="en-US" sz="1000"/>
                        <a:t>10.38</a:t>
                      </a:r>
                    </a:p>
                  </a:txBody>
                  <a:tcPr/>
                </a:tc>
                <a:extLst>
                  <a:ext uri="{0D108BD9-81ED-4DB2-BD59-A6C34878D82A}">
                    <a16:rowId xmlns:a16="http://schemas.microsoft.com/office/drawing/2014/main" val="2745991961"/>
                  </a:ext>
                </a:extLst>
              </a:tr>
            </a:tbl>
          </a:graphicData>
        </a:graphic>
      </p:graphicFrame>
      <p:sp>
        <p:nvSpPr>
          <p:cNvPr id="19" name="TextBox 18">
            <a:extLst>
              <a:ext uri="{FF2B5EF4-FFF2-40B4-BE49-F238E27FC236}">
                <a16:creationId xmlns:a16="http://schemas.microsoft.com/office/drawing/2014/main" id="{FE82E698-46E6-CD4B-BC65-352F70E4F42C}"/>
              </a:ext>
            </a:extLst>
          </p:cNvPr>
          <p:cNvSpPr txBox="1"/>
          <p:nvPr/>
        </p:nvSpPr>
        <p:spPr>
          <a:xfrm>
            <a:off x="1343890" y="3144982"/>
            <a:ext cx="1357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Initial B.C.</a:t>
            </a:r>
            <a:endParaRPr lang="en-US"/>
          </a:p>
        </p:txBody>
      </p:sp>
      <p:sp>
        <p:nvSpPr>
          <p:cNvPr id="20" name="TextBox 19">
            <a:extLst>
              <a:ext uri="{FF2B5EF4-FFF2-40B4-BE49-F238E27FC236}">
                <a16:creationId xmlns:a16="http://schemas.microsoft.com/office/drawing/2014/main" id="{904379B6-B78E-1D2E-8C02-95E70743EB92}"/>
              </a:ext>
            </a:extLst>
          </p:cNvPr>
          <p:cNvSpPr txBox="1"/>
          <p:nvPr/>
        </p:nvSpPr>
        <p:spPr>
          <a:xfrm>
            <a:off x="4211780" y="3151909"/>
            <a:ext cx="1357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Dirichlet B.C.</a:t>
            </a:r>
            <a:endParaRPr lang="en-US"/>
          </a:p>
        </p:txBody>
      </p:sp>
      <p:sp>
        <p:nvSpPr>
          <p:cNvPr id="21" name="TextBox 20">
            <a:extLst>
              <a:ext uri="{FF2B5EF4-FFF2-40B4-BE49-F238E27FC236}">
                <a16:creationId xmlns:a16="http://schemas.microsoft.com/office/drawing/2014/main" id="{34D322F2-3CF2-7D3A-12B8-2D01C915F34D}"/>
              </a:ext>
            </a:extLst>
          </p:cNvPr>
          <p:cNvSpPr txBox="1"/>
          <p:nvPr/>
        </p:nvSpPr>
        <p:spPr>
          <a:xfrm>
            <a:off x="7232071" y="3151909"/>
            <a:ext cx="1357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Neumann B.C.</a:t>
            </a:r>
            <a:endParaRPr lang="en-US"/>
          </a:p>
        </p:txBody>
      </p:sp>
      <p:sp>
        <p:nvSpPr>
          <p:cNvPr id="22" name="TextBox 21">
            <a:extLst>
              <a:ext uri="{FF2B5EF4-FFF2-40B4-BE49-F238E27FC236}">
                <a16:creationId xmlns:a16="http://schemas.microsoft.com/office/drawing/2014/main" id="{75CAB4F3-F09C-30CB-1247-C4CD51D36F61}"/>
              </a:ext>
            </a:extLst>
          </p:cNvPr>
          <p:cNvSpPr txBox="1"/>
          <p:nvPr/>
        </p:nvSpPr>
        <p:spPr>
          <a:xfrm>
            <a:off x="10093035" y="3151909"/>
            <a:ext cx="1357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Periodic B.C.</a:t>
            </a:r>
            <a:endParaRPr lang="en-US"/>
          </a:p>
        </p:txBody>
      </p:sp>
    </p:spTree>
    <p:extLst>
      <p:ext uri="{BB962C8B-B14F-4D97-AF65-F5344CB8AC3E}">
        <p14:creationId xmlns:p14="http://schemas.microsoft.com/office/powerpoint/2010/main" val="374375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rtlCol="0"/>
          <a:lstStyle/>
          <a:p>
            <a:pPr rtl="0"/>
            <a:r>
              <a:rPr lang="it-IT" dirty="0"/>
              <a:t>Thank </a:t>
            </a:r>
            <a:r>
              <a:rPr lang="it-IT" dirty="0" err="1"/>
              <a:t>you</a:t>
            </a:r>
            <a:r>
              <a:rPr lang="it-IT" dirty="0"/>
              <a:t> for the </a:t>
            </a:r>
            <a:r>
              <a:rPr lang="it-IT" dirty="0" err="1"/>
              <a:t>attention</a:t>
            </a:r>
            <a:endParaRPr lang="it-IT" dirty="0"/>
          </a:p>
        </p:txBody>
      </p:sp>
      <p:sp>
        <p:nvSpPr>
          <p:cNvPr id="3" name="Segnaposto contenuto 2">
            <a:extLst>
              <a:ext uri="{FF2B5EF4-FFF2-40B4-BE49-F238E27FC236}">
                <a16:creationId xmlns:a16="http://schemas.microsoft.com/office/drawing/2014/main" id="{24AFFC60-19C3-4901-93F7-7AAF4C09F8C6}"/>
              </a:ext>
            </a:extLst>
          </p:cNvPr>
          <p:cNvSpPr>
            <a:spLocks noGrp="1"/>
          </p:cNvSpPr>
          <p:nvPr>
            <p:ph type="subTitle" idx="1"/>
          </p:nvPr>
        </p:nvSpPr>
        <p:spPr>
          <a:xfrm>
            <a:off x="3449541" y="3428200"/>
            <a:ext cx="2592030" cy="2004161"/>
          </a:xfrm>
        </p:spPr>
        <p:txBody>
          <a:bodyPr rtlCol="0">
            <a:normAutofit/>
          </a:bodyPr>
          <a:lstStyle/>
          <a:p>
            <a:pPr rtl="0"/>
            <a:r>
              <a:rPr lang="it-IT" dirty="0"/>
              <a:t>Enrico Bozzetto</a:t>
            </a:r>
          </a:p>
          <a:p>
            <a:pPr rtl="0"/>
            <a:r>
              <a:rPr lang="it-IT" dirty="0"/>
              <a:t>s339473@studenti.polito.it</a:t>
            </a:r>
          </a:p>
        </p:txBody>
      </p:sp>
      <p:sp>
        <p:nvSpPr>
          <p:cNvPr id="4" name="Segnaposto data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rtlCol="0"/>
          <a:lstStyle/>
          <a:p>
            <a:pPr rtl="0"/>
            <a:r>
              <a:rPr lang="it-IT" dirty="0"/>
              <a:t>2025</a:t>
            </a:r>
          </a:p>
        </p:txBody>
      </p:sp>
      <p:sp>
        <p:nvSpPr>
          <p:cNvPr id="5" name="Segnaposto piè di pagina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rtlCol="0"/>
          <a:lstStyle/>
          <a:p>
            <a:pPr rtl="0"/>
            <a:r>
              <a:rPr lang="it-IT" dirty="0"/>
              <a:t>HPC Report</a:t>
            </a:r>
          </a:p>
        </p:txBody>
      </p:sp>
      <p:sp>
        <p:nvSpPr>
          <p:cNvPr id="6" name="Segnaposto numero diapositiva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it-IT" smtClean="0"/>
              <a:pPr rtl="0"/>
              <a:t>23</a:t>
            </a:fld>
            <a:endParaRPr lang="it-IT"/>
          </a:p>
        </p:txBody>
      </p:sp>
      <p:sp>
        <p:nvSpPr>
          <p:cNvPr id="7" name="Segnaposto contenuto 2">
            <a:extLst>
              <a:ext uri="{FF2B5EF4-FFF2-40B4-BE49-F238E27FC236}">
                <a16:creationId xmlns:a16="http://schemas.microsoft.com/office/drawing/2014/main" id="{833B71DA-03C4-5A5A-79D0-C93D9BE0BB51}"/>
              </a:ext>
            </a:extLst>
          </p:cNvPr>
          <p:cNvSpPr txBox="1">
            <a:spLocks/>
          </p:cNvSpPr>
          <p:nvPr/>
        </p:nvSpPr>
        <p:spPr>
          <a:xfrm>
            <a:off x="6041570" y="3432066"/>
            <a:ext cx="2405199" cy="200416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dirty="0"/>
              <a:t>Daniele Spalazzi</a:t>
            </a:r>
          </a:p>
          <a:p>
            <a:r>
              <a:rPr lang="it-IT" dirty="0"/>
              <a:t>s346877@studenti.polito.it</a:t>
            </a:r>
          </a:p>
        </p:txBody>
      </p:sp>
      <p:sp>
        <p:nvSpPr>
          <p:cNvPr id="8" name="Segnaposto contenuto 2">
            <a:extLst>
              <a:ext uri="{FF2B5EF4-FFF2-40B4-BE49-F238E27FC236}">
                <a16:creationId xmlns:a16="http://schemas.microsoft.com/office/drawing/2014/main" id="{AB59EF98-3DFD-0DDD-C71C-AD27ADE2F244}"/>
              </a:ext>
            </a:extLst>
          </p:cNvPr>
          <p:cNvSpPr txBox="1">
            <a:spLocks/>
          </p:cNvSpPr>
          <p:nvPr/>
        </p:nvSpPr>
        <p:spPr>
          <a:xfrm>
            <a:off x="8561216" y="3432064"/>
            <a:ext cx="2453148" cy="200416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dirty="0"/>
              <a:t>Simone </a:t>
            </a:r>
            <a:r>
              <a:rPr lang="it-IT" dirty="0" err="1"/>
              <a:t>Sticca</a:t>
            </a:r>
            <a:endParaRPr lang="it-IT" dirty="0"/>
          </a:p>
          <a:p>
            <a:r>
              <a:rPr lang="it-IT" dirty="0"/>
              <a:t>s347328@studenti.polito.it</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43FE52-A0ED-FC5D-842E-D4D70B5557FB}"/>
              </a:ext>
            </a:extLst>
          </p:cNvPr>
          <p:cNvSpPr>
            <a:spLocks noGrp="1"/>
          </p:cNvSpPr>
          <p:nvPr>
            <p:ph type="title"/>
          </p:nvPr>
        </p:nvSpPr>
        <p:spPr/>
        <p:txBody>
          <a:bodyPr/>
          <a:lstStyle/>
          <a:p>
            <a:r>
              <a:rPr lang="it-IT" dirty="0" err="1"/>
              <a:t>Exercise</a:t>
            </a:r>
            <a:r>
              <a:rPr lang="it-IT" dirty="0"/>
              <a:t> 1: </a:t>
            </a:r>
            <a:r>
              <a:rPr lang="it-IT" dirty="0" err="1"/>
              <a:t>Introduction</a:t>
            </a:r>
            <a:r>
              <a:rPr lang="it-IT" dirty="0"/>
              <a:t> to the </a:t>
            </a:r>
            <a:r>
              <a:rPr lang="it-IT" dirty="0" err="1"/>
              <a:t>problem</a:t>
            </a:r>
            <a:endParaRPr lang="it-IT" dirty="0"/>
          </a:p>
        </p:txBody>
      </p:sp>
      <p:sp>
        <p:nvSpPr>
          <p:cNvPr id="3" name="Segnaposto testo 2">
            <a:extLst>
              <a:ext uri="{FF2B5EF4-FFF2-40B4-BE49-F238E27FC236}">
                <a16:creationId xmlns:a16="http://schemas.microsoft.com/office/drawing/2014/main" id="{2E733670-53E9-8F18-DC57-18B79A1A3507}"/>
              </a:ext>
            </a:extLst>
          </p:cNvPr>
          <p:cNvSpPr>
            <a:spLocks noGrp="1"/>
          </p:cNvSpPr>
          <p:nvPr>
            <p:ph type="body" idx="1"/>
          </p:nvPr>
        </p:nvSpPr>
        <p:spPr>
          <a:xfrm>
            <a:off x="1273585" y="3134592"/>
            <a:ext cx="5111750" cy="2863085"/>
          </a:xfrm>
        </p:spPr>
        <p:txBody>
          <a:bodyPr>
            <a:normAutofit/>
          </a:bodyPr>
          <a:lstStyle/>
          <a:p>
            <a:r>
              <a:rPr lang="en-US" dirty="0"/>
              <a:t>Systolic arrays are a class of architectures used to solve problems such as large-scale matrix multiplication.</a:t>
            </a:r>
          </a:p>
          <a:p>
            <a:br>
              <a:rPr lang="en-US" dirty="0"/>
            </a:br>
            <a:r>
              <a:rPr lang="en-US" dirty="0"/>
              <a:t>They consist of multiple processing elements (PEs) that exchange data rightward and downward at each clock cycle.</a:t>
            </a:r>
          </a:p>
          <a:p>
            <a:br>
              <a:rPr lang="en-US" dirty="0"/>
            </a:br>
            <a:r>
              <a:rPr lang="en-US" dirty="0"/>
              <a:t>The exercise consists of performing systolic array square matrix multiplication of order 500, 1000, and 2000 with different numbers of PEs.</a:t>
            </a:r>
            <a:endParaRPr lang="it-IT" dirty="0"/>
          </a:p>
        </p:txBody>
      </p:sp>
      <p:sp>
        <p:nvSpPr>
          <p:cNvPr id="4" name="Segnaposto data 3">
            <a:extLst>
              <a:ext uri="{FF2B5EF4-FFF2-40B4-BE49-F238E27FC236}">
                <a16:creationId xmlns:a16="http://schemas.microsoft.com/office/drawing/2014/main" id="{8C61EDF2-1D14-991E-75C2-217F0B7BB358}"/>
              </a:ext>
            </a:extLst>
          </p:cNvPr>
          <p:cNvSpPr>
            <a:spLocks noGrp="1"/>
          </p:cNvSpPr>
          <p:nvPr>
            <p:ph type="dt" sz="half" idx="10"/>
          </p:nvPr>
        </p:nvSpPr>
        <p:spPr/>
        <p:txBody>
          <a:bodyPr/>
          <a:lstStyle/>
          <a:p>
            <a:pPr rtl="0"/>
            <a:r>
              <a:rPr lang="it-IT" noProof="0" dirty="0"/>
              <a:t>2025</a:t>
            </a:r>
          </a:p>
        </p:txBody>
      </p:sp>
      <p:sp>
        <p:nvSpPr>
          <p:cNvPr id="5" name="Segnaposto piè di pagina 4">
            <a:extLst>
              <a:ext uri="{FF2B5EF4-FFF2-40B4-BE49-F238E27FC236}">
                <a16:creationId xmlns:a16="http://schemas.microsoft.com/office/drawing/2014/main" id="{C6D5F5D5-2DB5-45E2-8D53-C6ED77E1FE2B}"/>
              </a:ext>
            </a:extLst>
          </p:cNvPr>
          <p:cNvSpPr>
            <a:spLocks noGrp="1"/>
          </p:cNvSpPr>
          <p:nvPr>
            <p:ph type="ftr" sz="quarter" idx="11"/>
          </p:nvPr>
        </p:nvSpPr>
        <p:spPr/>
        <p:txBody>
          <a:bodyPr/>
          <a:lstStyle/>
          <a:p>
            <a:pPr rtl="0"/>
            <a:r>
              <a:rPr lang="it-IT" noProof="0" dirty="0"/>
              <a:t>HPC Report</a:t>
            </a:r>
          </a:p>
        </p:txBody>
      </p:sp>
      <p:sp>
        <p:nvSpPr>
          <p:cNvPr id="6" name="Segnaposto numero diapositiva 5">
            <a:extLst>
              <a:ext uri="{FF2B5EF4-FFF2-40B4-BE49-F238E27FC236}">
                <a16:creationId xmlns:a16="http://schemas.microsoft.com/office/drawing/2014/main" id="{D6C7A763-9952-93CB-4E84-71B27D604F92}"/>
              </a:ext>
            </a:extLst>
          </p:cNvPr>
          <p:cNvSpPr>
            <a:spLocks noGrp="1"/>
          </p:cNvSpPr>
          <p:nvPr>
            <p:ph type="sldNum" sz="quarter" idx="12"/>
          </p:nvPr>
        </p:nvSpPr>
        <p:spPr/>
        <p:txBody>
          <a:bodyPr/>
          <a:lstStyle/>
          <a:p>
            <a:pPr rtl="0"/>
            <a:fld id="{B5CEABB6-07DC-46E8-9B57-56EC44A396E5}" type="slidenum">
              <a:rPr lang="it-IT" noProof="0" smtClean="0"/>
              <a:t>3</a:t>
            </a:fld>
            <a:endParaRPr lang="it-IT" noProof="0"/>
          </a:p>
        </p:txBody>
      </p:sp>
      <p:pic>
        <p:nvPicPr>
          <p:cNvPr id="1026" name="Picture 2">
            <a:extLst>
              <a:ext uri="{FF2B5EF4-FFF2-40B4-BE49-F238E27FC236}">
                <a16:creationId xmlns:a16="http://schemas.microsoft.com/office/drawing/2014/main" id="{E442D0A8-CBA3-AC09-8CBB-0F23A83F2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825" y="2915266"/>
            <a:ext cx="5574506" cy="24860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51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4C96-D7A2-242D-400B-78B0C462A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DE40F-E21C-5B9C-0910-ED570BB43416}"/>
              </a:ext>
            </a:extLst>
          </p:cNvPr>
          <p:cNvSpPr>
            <a:spLocks noGrp="1"/>
          </p:cNvSpPr>
          <p:nvPr>
            <p:ph type="title"/>
          </p:nvPr>
        </p:nvSpPr>
        <p:spPr/>
        <p:txBody>
          <a:bodyPr/>
          <a:lstStyle/>
          <a:p>
            <a:r>
              <a:rPr lang="en-US" dirty="0"/>
              <a:t>Solution</a:t>
            </a:r>
          </a:p>
        </p:txBody>
      </p:sp>
      <p:sp>
        <p:nvSpPr>
          <p:cNvPr id="4" name="Content Placeholder 3">
            <a:extLst>
              <a:ext uri="{FF2B5EF4-FFF2-40B4-BE49-F238E27FC236}">
                <a16:creationId xmlns:a16="http://schemas.microsoft.com/office/drawing/2014/main" id="{0321A9F3-9061-73FB-88C8-0393C4914FC7}"/>
              </a:ext>
            </a:extLst>
          </p:cNvPr>
          <p:cNvSpPr>
            <a:spLocks noGrp="1"/>
          </p:cNvSpPr>
          <p:nvPr>
            <p:ph sz="half" idx="2"/>
          </p:nvPr>
        </p:nvSpPr>
        <p:spPr>
          <a:xfrm>
            <a:off x="1243104" y="1956343"/>
            <a:ext cx="10114790" cy="4765131"/>
          </a:xfrm>
        </p:spPr>
        <p:txBody>
          <a:bodyPr vert="horz" lIns="91440" tIns="45720" rIns="91440" bIns="45720" rtlCol="0" anchor="t">
            <a:normAutofit lnSpcReduction="10000"/>
          </a:bodyPr>
          <a:lstStyle/>
          <a:p>
            <a:r>
              <a:rPr lang="en-US" dirty="0"/>
              <a:t>The core of the solution is </a:t>
            </a:r>
            <a:r>
              <a:rPr lang="en-US" b="1" dirty="0" err="1"/>
              <a:t>systolicMatricesMultiplication.c</a:t>
            </a:r>
            <a:r>
              <a:rPr lang="en-US" dirty="0"/>
              <a:t>, which receives as parameters the matrix order and the iteration number, and uses open MPI to perform the matrix multiplication C=A×B.</a:t>
            </a:r>
          </a:p>
          <a:p>
            <a:r>
              <a:rPr lang="en-US" dirty="0"/>
              <a:t>This algorithm can also be used for non-square systolic matrices, and each PE stores a local matrix of CCC. The fundamental steps of the algorithm are:</a:t>
            </a:r>
          </a:p>
          <a:p>
            <a:pPr>
              <a:buFont typeface="+mj-lt"/>
              <a:buAutoNum type="arabicPeriod"/>
            </a:pPr>
            <a:r>
              <a:rPr lang="en-US" b="1" dirty="0"/>
              <a:t>Initialization</a:t>
            </a:r>
            <a:r>
              <a:rPr lang="en-US" dirty="0"/>
              <a:t> of the MPI communication environment.</a:t>
            </a:r>
          </a:p>
          <a:p>
            <a:pPr>
              <a:buFont typeface="+mj-lt"/>
              <a:buAutoNum type="arabicPeriod"/>
            </a:pPr>
            <a:r>
              <a:rPr lang="en-US" b="1" dirty="0"/>
              <a:t>Rank 0 process</a:t>
            </a:r>
            <a:r>
              <a:rPr lang="en-US" dirty="0"/>
              <a:t> reads matrices A and B from the input file.</a:t>
            </a:r>
          </a:p>
          <a:p>
            <a:pPr>
              <a:buFont typeface="+mj-lt"/>
              <a:buAutoNum type="arabicPeriod"/>
            </a:pPr>
            <a:r>
              <a:rPr lang="en-US" dirty="0"/>
              <a:t>Each process gets its coordinates in the systolic array organization, the local dimensions it needs to store, and the base coordinate it needs to store (absolute coordinate of the top-left element).</a:t>
            </a:r>
          </a:p>
          <a:p>
            <a:pPr>
              <a:buFont typeface="+mj-lt"/>
              <a:buAutoNum type="arabicPeriod"/>
            </a:pPr>
            <a:r>
              <a:rPr lang="en-US" dirty="0"/>
              <a:t>The </a:t>
            </a:r>
            <a:r>
              <a:rPr lang="en-US" b="1" dirty="0"/>
              <a:t>Rank 0 process</a:t>
            </a:r>
            <a:r>
              <a:rPr lang="en-US" dirty="0"/>
              <a:t> sends the required rows of A to the first column of the systolic array and the required columns of B to the first row of the systolic array.</a:t>
            </a:r>
          </a:p>
          <a:p>
            <a:pPr>
              <a:buFont typeface="+mj-lt"/>
              <a:buAutoNum type="arabicPeriod"/>
            </a:pPr>
            <a:r>
              <a:rPr lang="en-US" dirty="0"/>
              <a:t>At the start of the cycle, each PE evaluates: the number of elements of A to send and receive horizontally and the number of elements of B to send and receive vertically.</a:t>
            </a:r>
          </a:p>
          <a:p>
            <a:pPr>
              <a:buFont typeface="+mj-lt"/>
              <a:buAutoNum type="arabicPeriod"/>
            </a:pPr>
            <a:r>
              <a:rPr lang="en-US" dirty="0"/>
              <a:t>Perform the sends and receives, and shift the local matrices.</a:t>
            </a:r>
          </a:p>
          <a:p>
            <a:pPr>
              <a:buFont typeface="+mj-lt"/>
              <a:buAutoNum type="arabicPeriod"/>
            </a:pPr>
            <a:r>
              <a:rPr lang="en-US" dirty="0"/>
              <a:t>Add the position-wise product of the local matrices into the local CCC.</a:t>
            </a:r>
          </a:p>
          <a:p>
            <a:pPr>
              <a:buFont typeface="+mj-lt"/>
              <a:buAutoNum type="arabicPeriod"/>
            </a:pPr>
            <a:r>
              <a:rPr lang="en-US" dirty="0"/>
              <a:t>Iterate </a:t>
            </a:r>
            <a:r>
              <a:rPr lang="en-US" b="1" dirty="0"/>
              <a:t>3 × matrix order </a:t>
            </a:r>
            <a:r>
              <a:rPr lang="en-US" dirty="0"/>
              <a:t>times.</a:t>
            </a:r>
          </a:p>
          <a:p>
            <a:pPr>
              <a:buFont typeface="+mj-lt"/>
              <a:buAutoNum type="arabicPeriod"/>
            </a:pPr>
            <a:r>
              <a:rPr lang="en-US" b="1" dirty="0"/>
              <a:t>Recollect</a:t>
            </a:r>
            <a:r>
              <a:rPr lang="en-US" dirty="0"/>
              <a:t> the local C into the final matrix C, stored by the Rank 0 process and save into a csv.</a:t>
            </a:r>
          </a:p>
          <a:p>
            <a:pPr marL="342900" indent="-342900">
              <a:buFont typeface="+mj-lt"/>
              <a:buAutoNum type="arabicPeriod"/>
            </a:pPr>
            <a:endParaRPr lang="it-IT" dirty="0"/>
          </a:p>
          <a:p>
            <a:pPr marL="342900" indent="-342900">
              <a:buFont typeface="+mj-lt"/>
              <a:buAutoNum type="arabicPeriod"/>
            </a:pPr>
            <a:endParaRPr lang="it-IT" dirty="0"/>
          </a:p>
          <a:p>
            <a:pPr marL="342900" indent="-342900">
              <a:buFont typeface="+mj-lt"/>
              <a:buAutoNum type="arabicPeriod"/>
            </a:pPr>
            <a:endParaRPr lang="it-IT" dirty="0"/>
          </a:p>
          <a:p>
            <a:endParaRPr lang="en-US" dirty="0"/>
          </a:p>
          <a:p>
            <a:endParaRPr lang="en-US" dirty="0"/>
          </a:p>
        </p:txBody>
      </p:sp>
      <p:sp>
        <p:nvSpPr>
          <p:cNvPr id="9" name="Date Placeholder 8">
            <a:extLst>
              <a:ext uri="{FF2B5EF4-FFF2-40B4-BE49-F238E27FC236}">
                <a16:creationId xmlns:a16="http://schemas.microsoft.com/office/drawing/2014/main" id="{33F979ED-4CBB-05AE-C0EA-CCFBE91178C0}"/>
              </a:ext>
            </a:extLst>
          </p:cNvPr>
          <p:cNvSpPr>
            <a:spLocks noGrp="1"/>
          </p:cNvSpPr>
          <p:nvPr>
            <p:ph type="dt" sz="half" idx="10"/>
          </p:nvPr>
        </p:nvSpPr>
        <p:spPr/>
        <p:txBody>
          <a:bodyPr/>
          <a:lstStyle/>
          <a:p>
            <a:pPr rtl="0"/>
            <a:r>
              <a:rPr lang="it-IT" noProof="0" dirty="0"/>
              <a:t>2025</a:t>
            </a:r>
          </a:p>
        </p:txBody>
      </p:sp>
      <p:sp>
        <p:nvSpPr>
          <p:cNvPr id="10" name="Footer Placeholder 9">
            <a:extLst>
              <a:ext uri="{FF2B5EF4-FFF2-40B4-BE49-F238E27FC236}">
                <a16:creationId xmlns:a16="http://schemas.microsoft.com/office/drawing/2014/main" id="{98E662DB-5928-7A83-AEFE-A6AABC43980C}"/>
              </a:ext>
            </a:extLst>
          </p:cNvPr>
          <p:cNvSpPr>
            <a:spLocks noGrp="1"/>
          </p:cNvSpPr>
          <p:nvPr>
            <p:ph type="ftr" sz="quarter" idx="11"/>
          </p:nvPr>
        </p:nvSpPr>
        <p:spPr/>
        <p:txBody>
          <a:bodyPr/>
          <a:lstStyle/>
          <a:p>
            <a:r>
              <a:rPr lang="it-IT" noProof="0" dirty="0"/>
              <a:t>HPC Report</a:t>
            </a:r>
          </a:p>
        </p:txBody>
      </p:sp>
      <p:sp>
        <p:nvSpPr>
          <p:cNvPr id="11" name="Slide Number Placeholder 10">
            <a:extLst>
              <a:ext uri="{FF2B5EF4-FFF2-40B4-BE49-F238E27FC236}">
                <a16:creationId xmlns:a16="http://schemas.microsoft.com/office/drawing/2014/main" id="{539B3AF9-451C-04D1-32CC-F517D3CAE927}"/>
              </a:ext>
            </a:extLst>
          </p:cNvPr>
          <p:cNvSpPr>
            <a:spLocks noGrp="1"/>
          </p:cNvSpPr>
          <p:nvPr>
            <p:ph type="sldNum" sz="quarter" idx="12"/>
          </p:nvPr>
        </p:nvSpPr>
        <p:spPr/>
        <p:txBody>
          <a:bodyPr/>
          <a:lstStyle/>
          <a:p>
            <a:pPr rtl="0"/>
            <a:fld id="{B5CEABB6-07DC-46E8-9B57-56EC44A396E5}" type="slidenum">
              <a:rPr lang="it-IT" noProof="0" smtClean="0"/>
              <a:t>4</a:t>
            </a:fld>
            <a:endParaRPr lang="it-IT" noProof="0"/>
          </a:p>
        </p:txBody>
      </p:sp>
    </p:spTree>
    <p:extLst>
      <p:ext uri="{BB962C8B-B14F-4D97-AF65-F5344CB8AC3E}">
        <p14:creationId xmlns:p14="http://schemas.microsoft.com/office/powerpoint/2010/main" val="211578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59CB-9469-540F-9B0F-87E79AEA2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CC046-9B13-7B71-C260-64D12D44D7B7}"/>
              </a:ext>
            </a:extLst>
          </p:cNvPr>
          <p:cNvSpPr>
            <a:spLocks noGrp="1"/>
          </p:cNvSpPr>
          <p:nvPr>
            <p:ph type="title"/>
          </p:nvPr>
        </p:nvSpPr>
        <p:spPr/>
        <p:txBody>
          <a:bodyPr/>
          <a:lstStyle/>
          <a:p>
            <a:r>
              <a:rPr lang="en-US" dirty="0"/>
              <a:t>Experiment PERFORMED</a:t>
            </a:r>
          </a:p>
        </p:txBody>
      </p:sp>
      <p:sp>
        <p:nvSpPr>
          <p:cNvPr id="4" name="Content Placeholder 3">
            <a:extLst>
              <a:ext uri="{FF2B5EF4-FFF2-40B4-BE49-F238E27FC236}">
                <a16:creationId xmlns:a16="http://schemas.microsoft.com/office/drawing/2014/main" id="{3866F59C-4C92-66B4-4919-1ECED229F688}"/>
              </a:ext>
            </a:extLst>
          </p:cNvPr>
          <p:cNvSpPr>
            <a:spLocks noGrp="1"/>
          </p:cNvSpPr>
          <p:nvPr>
            <p:ph sz="half" idx="2"/>
          </p:nvPr>
        </p:nvSpPr>
        <p:spPr>
          <a:xfrm>
            <a:off x="1243104" y="1956344"/>
            <a:ext cx="10114790" cy="3354761"/>
          </a:xfrm>
        </p:spPr>
        <p:txBody>
          <a:bodyPr vert="horz" lIns="91440" tIns="45720" rIns="91440" bIns="45720" rtlCol="0" anchor="t">
            <a:normAutofit/>
          </a:bodyPr>
          <a:lstStyle/>
          <a:p>
            <a:r>
              <a:rPr lang="en-US" dirty="0"/>
              <a:t>The experiments performed are divided according to matrix order, but for each matrix order and process configuration, 10 iterations are executed to gather statistics.</a:t>
            </a:r>
          </a:p>
        </p:txBody>
      </p:sp>
      <p:sp>
        <p:nvSpPr>
          <p:cNvPr id="9" name="Date Placeholder 8">
            <a:extLst>
              <a:ext uri="{FF2B5EF4-FFF2-40B4-BE49-F238E27FC236}">
                <a16:creationId xmlns:a16="http://schemas.microsoft.com/office/drawing/2014/main" id="{64AD136F-ADA6-F565-F501-09C1F0EA095D}"/>
              </a:ext>
            </a:extLst>
          </p:cNvPr>
          <p:cNvSpPr>
            <a:spLocks noGrp="1"/>
          </p:cNvSpPr>
          <p:nvPr>
            <p:ph type="dt" sz="half" idx="10"/>
          </p:nvPr>
        </p:nvSpPr>
        <p:spPr/>
        <p:txBody>
          <a:bodyPr/>
          <a:lstStyle/>
          <a:p>
            <a:pPr rtl="0"/>
            <a:r>
              <a:rPr lang="it-IT" noProof="0" dirty="0"/>
              <a:t>2025</a:t>
            </a:r>
          </a:p>
        </p:txBody>
      </p:sp>
      <p:sp>
        <p:nvSpPr>
          <p:cNvPr id="10" name="Footer Placeholder 9">
            <a:extLst>
              <a:ext uri="{FF2B5EF4-FFF2-40B4-BE49-F238E27FC236}">
                <a16:creationId xmlns:a16="http://schemas.microsoft.com/office/drawing/2014/main" id="{6F1BD381-569D-47ED-4C7B-7B28283E446A}"/>
              </a:ext>
            </a:extLst>
          </p:cNvPr>
          <p:cNvSpPr>
            <a:spLocks noGrp="1"/>
          </p:cNvSpPr>
          <p:nvPr>
            <p:ph type="ftr" sz="quarter" idx="11"/>
          </p:nvPr>
        </p:nvSpPr>
        <p:spPr/>
        <p:txBody>
          <a:bodyPr/>
          <a:lstStyle/>
          <a:p>
            <a:r>
              <a:rPr lang="it-IT" noProof="0" dirty="0"/>
              <a:t>HPC Report</a:t>
            </a:r>
          </a:p>
        </p:txBody>
      </p:sp>
      <p:sp>
        <p:nvSpPr>
          <p:cNvPr id="11" name="Slide Number Placeholder 10">
            <a:extLst>
              <a:ext uri="{FF2B5EF4-FFF2-40B4-BE49-F238E27FC236}">
                <a16:creationId xmlns:a16="http://schemas.microsoft.com/office/drawing/2014/main" id="{2C666E5B-220D-582B-B6DE-BD7E386171B6}"/>
              </a:ext>
            </a:extLst>
          </p:cNvPr>
          <p:cNvSpPr>
            <a:spLocks noGrp="1"/>
          </p:cNvSpPr>
          <p:nvPr>
            <p:ph type="sldNum" sz="quarter" idx="12"/>
          </p:nvPr>
        </p:nvSpPr>
        <p:spPr/>
        <p:txBody>
          <a:bodyPr/>
          <a:lstStyle/>
          <a:p>
            <a:pPr rtl="0"/>
            <a:fld id="{B5CEABB6-07DC-46E8-9B57-56EC44A396E5}" type="slidenum">
              <a:rPr lang="it-IT" noProof="0" smtClean="0"/>
              <a:t>5</a:t>
            </a:fld>
            <a:endParaRPr lang="it-IT" noProof="0"/>
          </a:p>
        </p:txBody>
      </p:sp>
      <p:sp>
        <p:nvSpPr>
          <p:cNvPr id="13" name="TextBox 12">
            <a:extLst>
              <a:ext uri="{FF2B5EF4-FFF2-40B4-BE49-F238E27FC236}">
                <a16:creationId xmlns:a16="http://schemas.microsoft.com/office/drawing/2014/main" id="{316E5AE6-F7D2-BBAA-BB9E-A137691D52DF}"/>
              </a:ext>
            </a:extLst>
          </p:cNvPr>
          <p:cNvSpPr txBox="1"/>
          <p:nvPr/>
        </p:nvSpPr>
        <p:spPr>
          <a:xfrm>
            <a:off x="1245086" y="3114721"/>
            <a:ext cx="471054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spc="50" dirty="0">
                <a:solidFill>
                  <a:schemeClr val="tx1">
                    <a:lumMod val="75000"/>
                    <a:lumOff val="25000"/>
                  </a:schemeClr>
                </a:solidFill>
              </a:rPr>
              <a:t>500 order matrix:</a:t>
            </a:r>
          </a:p>
          <a:p>
            <a:pPr marL="342900" indent="-342900">
              <a:buFont typeface="+mj-lt"/>
              <a:buAutoNum type="arabicPeriod"/>
            </a:pPr>
            <a:r>
              <a:rPr lang="en-US" sz="1400" spc="50" dirty="0">
                <a:solidFill>
                  <a:schemeClr val="tx1">
                    <a:lumMod val="75000"/>
                    <a:lumOff val="25000"/>
                  </a:schemeClr>
                </a:solidFill>
              </a:rPr>
              <a:t>single node experiment varying the processes from 1 to 72 with unitarian step size;</a:t>
            </a:r>
          </a:p>
          <a:p>
            <a:pPr marL="342900" indent="-342900">
              <a:buFont typeface="+mj-lt"/>
              <a:buAutoNum type="arabicPeriod"/>
            </a:pPr>
            <a:r>
              <a:rPr lang="en-US" sz="1400" spc="50" dirty="0">
                <a:solidFill>
                  <a:schemeClr val="tx1">
                    <a:lumMod val="75000"/>
                    <a:lumOff val="25000"/>
                  </a:schemeClr>
                </a:solidFill>
              </a:rPr>
              <a:t>double node experiment varying the processes from 4 to 72 with 4 step size;</a:t>
            </a:r>
          </a:p>
          <a:p>
            <a:pPr marL="342900" indent="-342900">
              <a:buFont typeface="+mj-lt"/>
              <a:buAutoNum type="arabicPeriod"/>
            </a:pPr>
            <a:r>
              <a:rPr lang="en-US" sz="1400" spc="50" dirty="0">
                <a:solidFill>
                  <a:schemeClr val="tx1">
                    <a:lumMod val="75000"/>
                    <a:lumOff val="25000"/>
                  </a:schemeClr>
                </a:solidFill>
              </a:rPr>
              <a:t>node number equal to processes number only for 2, 4, 5, 6. </a:t>
            </a:r>
          </a:p>
        </p:txBody>
      </p:sp>
      <p:sp>
        <p:nvSpPr>
          <p:cNvPr id="3" name="TextBox 12">
            <a:extLst>
              <a:ext uri="{FF2B5EF4-FFF2-40B4-BE49-F238E27FC236}">
                <a16:creationId xmlns:a16="http://schemas.microsoft.com/office/drawing/2014/main" id="{46D1F907-3BB8-524D-DBF8-BC158704B83F}"/>
              </a:ext>
            </a:extLst>
          </p:cNvPr>
          <p:cNvSpPr txBox="1"/>
          <p:nvPr/>
        </p:nvSpPr>
        <p:spPr>
          <a:xfrm>
            <a:off x="6236369" y="3114721"/>
            <a:ext cx="471054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spc="50" dirty="0">
                <a:solidFill>
                  <a:schemeClr val="tx1">
                    <a:lumMod val="75000"/>
                    <a:lumOff val="25000"/>
                  </a:schemeClr>
                </a:solidFill>
              </a:rPr>
              <a:t>1000 and 2000 order matrix:</a:t>
            </a:r>
          </a:p>
          <a:p>
            <a:pPr marL="342900" indent="-342900">
              <a:buFont typeface="+mj-lt"/>
              <a:buAutoNum type="arabicPeriod"/>
            </a:pPr>
            <a:r>
              <a:rPr lang="en-US" sz="1400" spc="50" dirty="0">
                <a:solidFill>
                  <a:schemeClr val="tx1">
                    <a:lumMod val="75000"/>
                    <a:lumOff val="25000"/>
                  </a:schemeClr>
                </a:solidFill>
              </a:rPr>
              <a:t>single node experiment varying the processes from 4 to 72 with 4 step size.</a:t>
            </a:r>
          </a:p>
        </p:txBody>
      </p:sp>
    </p:spTree>
    <p:extLst>
      <p:ext uri="{BB962C8B-B14F-4D97-AF65-F5344CB8AC3E}">
        <p14:creationId xmlns:p14="http://schemas.microsoft.com/office/powerpoint/2010/main" val="114973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70990A-D80D-6801-DBED-1B78ECFAA4B7}"/>
              </a:ext>
            </a:extLst>
          </p:cNvPr>
          <p:cNvSpPr>
            <a:spLocks noGrp="1"/>
          </p:cNvSpPr>
          <p:nvPr>
            <p:ph type="title"/>
          </p:nvPr>
        </p:nvSpPr>
        <p:spPr/>
        <p:txBody>
          <a:bodyPr/>
          <a:lstStyle/>
          <a:p>
            <a:r>
              <a:rPr lang="it-IT" dirty="0"/>
              <a:t>Time </a:t>
            </a:r>
            <a:r>
              <a:rPr lang="it-IT" dirty="0" err="1"/>
              <a:t>execution</a:t>
            </a:r>
            <a:r>
              <a:rPr lang="it-IT" dirty="0"/>
              <a:t> </a:t>
            </a:r>
            <a:r>
              <a:rPr lang="it-IT" dirty="0" err="1"/>
              <a:t>Results</a:t>
            </a:r>
            <a:r>
              <a:rPr lang="it-IT" dirty="0"/>
              <a:t>: 500 </a:t>
            </a:r>
            <a:r>
              <a:rPr lang="it-IT" dirty="0" err="1"/>
              <a:t>matrix</a:t>
            </a:r>
            <a:r>
              <a:rPr lang="it-IT" dirty="0"/>
              <a:t> </a:t>
            </a:r>
            <a:r>
              <a:rPr lang="it-IT" dirty="0" err="1"/>
              <a:t>order</a:t>
            </a:r>
            <a:r>
              <a:rPr lang="it-IT" dirty="0"/>
              <a:t>, single </a:t>
            </a:r>
            <a:r>
              <a:rPr lang="it-IT" dirty="0" err="1"/>
              <a:t>node</a:t>
            </a:r>
            <a:endParaRPr lang="it-IT" dirty="0"/>
          </a:p>
        </p:txBody>
      </p:sp>
      <p:sp>
        <p:nvSpPr>
          <p:cNvPr id="3" name="Segnaposto testo 2">
            <a:extLst>
              <a:ext uri="{FF2B5EF4-FFF2-40B4-BE49-F238E27FC236}">
                <a16:creationId xmlns:a16="http://schemas.microsoft.com/office/drawing/2014/main" id="{4CDCB7EB-52E2-F34F-5B3C-766AC8EB078A}"/>
              </a:ext>
            </a:extLst>
          </p:cNvPr>
          <p:cNvSpPr>
            <a:spLocks noGrp="1"/>
          </p:cNvSpPr>
          <p:nvPr>
            <p:ph type="body" idx="1"/>
          </p:nvPr>
        </p:nvSpPr>
        <p:spPr>
          <a:xfrm>
            <a:off x="1795522" y="2151383"/>
            <a:ext cx="3924300" cy="823912"/>
          </a:xfrm>
        </p:spPr>
        <p:txBody>
          <a:bodyPr/>
          <a:lstStyle/>
          <a:p>
            <a:r>
              <a:rPr lang="it-IT" dirty="0"/>
              <a:t>Time </a:t>
            </a:r>
            <a:r>
              <a:rPr lang="it-IT" dirty="0" err="1"/>
              <a:t>execution</a:t>
            </a:r>
            <a:r>
              <a:rPr lang="it-IT" dirty="0"/>
              <a:t> box-plot with </a:t>
            </a:r>
            <a:r>
              <a:rPr lang="it-IT" dirty="0" err="1"/>
              <a:t>processes</a:t>
            </a:r>
            <a:r>
              <a:rPr lang="it-IT" dirty="0"/>
              <a:t> from 1 to 72</a:t>
            </a:r>
          </a:p>
        </p:txBody>
      </p:sp>
      <p:sp>
        <p:nvSpPr>
          <p:cNvPr id="5" name="Segnaposto testo 4">
            <a:extLst>
              <a:ext uri="{FF2B5EF4-FFF2-40B4-BE49-F238E27FC236}">
                <a16:creationId xmlns:a16="http://schemas.microsoft.com/office/drawing/2014/main" id="{64B57412-7393-C4B2-ED2C-F9F417B85A0B}"/>
              </a:ext>
            </a:extLst>
          </p:cNvPr>
          <p:cNvSpPr>
            <a:spLocks noGrp="1"/>
          </p:cNvSpPr>
          <p:nvPr>
            <p:ph type="body" sz="quarter" idx="3"/>
          </p:nvPr>
        </p:nvSpPr>
        <p:spPr>
          <a:xfrm>
            <a:off x="6920435" y="2151383"/>
            <a:ext cx="3943627" cy="823912"/>
          </a:xfrm>
        </p:spPr>
        <p:txBody>
          <a:bodyPr/>
          <a:lstStyle/>
          <a:p>
            <a:r>
              <a:rPr lang="it-IT" dirty="0"/>
              <a:t>Time </a:t>
            </a:r>
            <a:r>
              <a:rPr lang="it-IT" dirty="0" err="1"/>
              <a:t>execution</a:t>
            </a:r>
            <a:r>
              <a:rPr lang="it-IT" dirty="0"/>
              <a:t> box plot with </a:t>
            </a:r>
            <a:r>
              <a:rPr lang="it-IT" dirty="0" err="1"/>
              <a:t>processes</a:t>
            </a:r>
            <a:r>
              <a:rPr lang="it-IT" dirty="0"/>
              <a:t> from 1 to 61</a:t>
            </a:r>
          </a:p>
        </p:txBody>
      </p:sp>
      <p:pic>
        <p:nvPicPr>
          <p:cNvPr id="17" name="Segnaposto contenuto 16" descr="Immagine che contiene testo, linea, diagramma, Diagramma&#10;&#10;Descrizione generata automaticamente">
            <a:extLst>
              <a:ext uri="{FF2B5EF4-FFF2-40B4-BE49-F238E27FC236}">
                <a16:creationId xmlns:a16="http://schemas.microsoft.com/office/drawing/2014/main" id="{1FB5AE73-DB9F-E009-9265-91A18E7CC23C}"/>
              </a:ext>
            </a:extLst>
          </p:cNvPr>
          <p:cNvPicPr>
            <a:picLocks noGrp="1" noChangeAspect="1"/>
          </p:cNvPicPr>
          <p:nvPr>
            <p:ph sz="quarter" idx="4"/>
          </p:nvPr>
        </p:nvPicPr>
        <p:blipFill>
          <a:blip r:embed="rId2"/>
          <a:stretch>
            <a:fillRect/>
          </a:stretch>
        </p:blipFill>
        <p:spPr>
          <a:xfrm>
            <a:off x="1296122" y="3188892"/>
            <a:ext cx="4923101" cy="2953861"/>
          </a:xfrm>
        </p:spPr>
      </p:pic>
      <p:sp>
        <p:nvSpPr>
          <p:cNvPr id="7" name="Segnaposto data 6">
            <a:extLst>
              <a:ext uri="{FF2B5EF4-FFF2-40B4-BE49-F238E27FC236}">
                <a16:creationId xmlns:a16="http://schemas.microsoft.com/office/drawing/2014/main" id="{06E81ACC-248D-DA61-F47B-E7124A1C0E91}"/>
              </a:ext>
            </a:extLst>
          </p:cNvPr>
          <p:cNvSpPr>
            <a:spLocks noGrp="1"/>
          </p:cNvSpPr>
          <p:nvPr>
            <p:ph type="dt" sz="half" idx="10"/>
          </p:nvPr>
        </p:nvSpPr>
        <p:spPr/>
        <p:txBody>
          <a:bodyPr/>
          <a:lstStyle/>
          <a:p>
            <a:pPr rtl="0"/>
            <a:r>
              <a:rPr lang="it-IT" noProof="0"/>
              <a:t>20XX</a:t>
            </a:r>
          </a:p>
        </p:txBody>
      </p:sp>
      <p:sp>
        <p:nvSpPr>
          <p:cNvPr id="8" name="Segnaposto piè di pagina 7">
            <a:extLst>
              <a:ext uri="{FF2B5EF4-FFF2-40B4-BE49-F238E27FC236}">
                <a16:creationId xmlns:a16="http://schemas.microsoft.com/office/drawing/2014/main" id="{8BD71FE1-7E9E-9EEC-1005-553AC4CED926}"/>
              </a:ext>
            </a:extLst>
          </p:cNvPr>
          <p:cNvSpPr>
            <a:spLocks noGrp="1"/>
          </p:cNvSpPr>
          <p:nvPr>
            <p:ph type="ftr" sz="quarter" idx="11"/>
          </p:nvPr>
        </p:nvSpPr>
        <p:spPr/>
        <p:txBody>
          <a:bodyPr/>
          <a:lstStyle/>
          <a:p>
            <a:r>
              <a:rPr lang="it-IT" noProof="0" dirty="0"/>
              <a:t>HPC Report</a:t>
            </a:r>
          </a:p>
        </p:txBody>
      </p:sp>
      <p:sp>
        <p:nvSpPr>
          <p:cNvPr id="9" name="Segnaposto numero diapositiva 8">
            <a:extLst>
              <a:ext uri="{FF2B5EF4-FFF2-40B4-BE49-F238E27FC236}">
                <a16:creationId xmlns:a16="http://schemas.microsoft.com/office/drawing/2014/main" id="{F58FDD14-4C67-A114-C342-8836E5995D38}"/>
              </a:ext>
            </a:extLst>
          </p:cNvPr>
          <p:cNvSpPr>
            <a:spLocks noGrp="1"/>
          </p:cNvSpPr>
          <p:nvPr>
            <p:ph type="sldNum" sz="quarter" idx="12"/>
          </p:nvPr>
        </p:nvSpPr>
        <p:spPr/>
        <p:txBody>
          <a:bodyPr/>
          <a:lstStyle/>
          <a:p>
            <a:pPr rtl="0"/>
            <a:fld id="{B5CEABB6-07DC-46E8-9B57-56EC44A396E5}" type="slidenum">
              <a:rPr lang="it-IT" noProof="0" smtClean="0"/>
              <a:t>6</a:t>
            </a:fld>
            <a:endParaRPr lang="it-IT" noProof="0"/>
          </a:p>
        </p:txBody>
      </p:sp>
      <p:pic>
        <p:nvPicPr>
          <p:cNvPr id="15" name="Segnaposto contenuto 14" descr="Immagine che contiene testo, linea, diagramma, Diagramma&#10;&#10;Descrizione generata automaticamente">
            <a:extLst>
              <a:ext uri="{FF2B5EF4-FFF2-40B4-BE49-F238E27FC236}">
                <a16:creationId xmlns:a16="http://schemas.microsoft.com/office/drawing/2014/main" id="{9D7AA679-FB7A-E7CA-4E5C-ACB3F2C061A7}"/>
              </a:ext>
            </a:extLst>
          </p:cNvPr>
          <p:cNvPicPr>
            <a:picLocks noGrp="1" noChangeAspect="1"/>
          </p:cNvPicPr>
          <p:nvPr>
            <p:ph sz="half" idx="2"/>
          </p:nvPr>
        </p:nvPicPr>
        <p:blipFill>
          <a:blip r:embed="rId3"/>
          <a:stretch>
            <a:fillRect/>
          </a:stretch>
        </p:blipFill>
        <p:spPr bwMode="auto">
          <a:xfrm>
            <a:off x="6430698" y="3188892"/>
            <a:ext cx="4923102" cy="295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25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64D21-1E99-3F0A-DEF4-DFFC37FF994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D8B746-8983-BCBB-6BF3-139AAD59808F}"/>
              </a:ext>
            </a:extLst>
          </p:cNvPr>
          <p:cNvSpPr>
            <a:spLocks noGrp="1"/>
          </p:cNvSpPr>
          <p:nvPr>
            <p:ph type="title"/>
          </p:nvPr>
        </p:nvSpPr>
        <p:spPr>
          <a:xfrm>
            <a:off x="2933700" y="892177"/>
            <a:ext cx="8421688" cy="1369242"/>
          </a:xfrm>
        </p:spPr>
        <p:txBody>
          <a:bodyPr/>
          <a:lstStyle/>
          <a:p>
            <a:r>
              <a:rPr lang="it-IT" dirty="0"/>
              <a:t>Time </a:t>
            </a:r>
            <a:r>
              <a:rPr lang="it-IT" dirty="0" err="1"/>
              <a:t>execution</a:t>
            </a:r>
            <a:r>
              <a:rPr lang="it-IT" dirty="0"/>
              <a:t> </a:t>
            </a:r>
            <a:r>
              <a:rPr lang="it-IT" dirty="0" err="1"/>
              <a:t>Results</a:t>
            </a:r>
            <a:r>
              <a:rPr lang="it-IT" dirty="0"/>
              <a:t>: 500 </a:t>
            </a:r>
            <a:r>
              <a:rPr lang="it-IT" dirty="0" err="1"/>
              <a:t>matrix</a:t>
            </a:r>
            <a:r>
              <a:rPr lang="it-IT" dirty="0"/>
              <a:t> </a:t>
            </a:r>
            <a:r>
              <a:rPr lang="it-IT" dirty="0" err="1"/>
              <a:t>order</a:t>
            </a:r>
            <a:r>
              <a:rPr lang="it-IT" dirty="0"/>
              <a:t> </a:t>
            </a:r>
            <a:r>
              <a:rPr lang="it-IT" dirty="0" err="1"/>
              <a:t>comparing</a:t>
            </a:r>
            <a:r>
              <a:rPr lang="it-IT" dirty="0"/>
              <a:t> </a:t>
            </a:r>
            <a:r>
              <a:rPr lang="it-IT" dirty="0" err="1"/>
              <a:t>different</a:t>
            </a:r>
            <a:r>
              <a:rPr lang="it-IT" dirty="0"/>
              <a:t> </a:t>
            </a:r>
            <a:r>
              <a:rPr lang="it-IT" dirty="0" err="1"/>
              <a:t>nodes</a:t>
            </a:r>
            <a:r>
              <a:rPr lang="it-IT" dirty="0"/>
              <a:t> performances</a:t>
            </a:r>
          </a:p>
        </p:txBody>
      </p:sp>
      <p:sp>
        <p:nvSpPr>
          <p:cNvPr id="7" name="Segnaposto data 6">
            <a:extLst>
              <a:ext uri="{FF2B5EF4-FFF2-40B4-BE49-F238E27FC236}">
                <a16:creationId xmlns:a16="http://schemas.microsoft.com/office/drawing/2014/main" id="{CB501DEF-9947-FA68-2E15-110D829388E4}"/>
              </a:ext>
            </a:extLst>
          </p:cNvPr>
          <p:cNvSpPr>
            <a:spLocks noGrp="1"/>
          </p:cNvSpPr>
          <p:nvPr>
            <p:ph type="dt" sz="half" idx="10"/>
          </p:nvPr>
        </p:nvSpPr>
        <p:spPr/>
        <p:txBody>
          <a:bodyPr/>
          <a:lstStyle/>
          <a:p>
            <a:pPr rtl="0"/>
            <a:r>
              <a:rPr lang="it-IT" noProof="0"/>
              <a:t>20XX</a:t>
            </a:r>
          </a:p>
        </p:txBody>
      </p:sp>
      <p:sp>
        <p:nvSpPr>
          <p:cNvPr id="8" name="Segnaposto piè di pagina 7">
            <a:extLst>
              <a:ext uri="{FF2B5EF4-FFF2-40B4-BE49-F238E27FC236}">
                <a16:creationId xmlns:a16="http://schemas.microsoft.com/office/drawing/2014/main" id="{53F8BD73-956B-D98A-1736-EB5B31BC6215}"/>
              </a:ext>
            </a:extLst>
          </p:cNvPr>
          <p:cNvSpPr>
            <a:spLocks noGrp="1"/>
          </p:cNvSpPr>
          <p:nvPr>
            <p:ph type="ftr" sz="quarter" idx="11"/>
          </p:nvPr>
        </p:nvSpPr>
        <p:spPr/>
        <p:txBody>
          <a:bodyPr/>
          <a:lstStyle/>
          <a:p>
            <a:r>
              <a:rPr lang="it-IT" dirty="0"/>
              <a:t>HPC Report</a:t>
            </a:r>
          </a:p>
        </p:txBody>
      </p:sp>
      <p:sp>
        <p:nvSpPr>
          <p:cNvPr id="9" name="Segnaposto numero diapositiva 8">
            <a:extLst>
              <a:ext uri="{FF2B5EF4-FFF2-40B4-BE49-F238E27FC236}">
                <a16:creationId xmlns:a16="http://schemas.microsoft.com/office/drawing/2014/main" id="{58F712F2-6FB6-EF55-A69F-1411C7FB3995}"/>
              </a:ext>
            </a:extLst>
          </p:cNvPr>
          <p:cNvSpPr>
            <a:spLocks noGrp="1"/>
          </p:cNvSpPr>
          <p:nvPr>
            <p:ph type="sldNum" sz="quarter" idx="12"/>
          </p:nvPr>
        </p:nvSpPr>
        <p:spPr/>
        <p:txBody>
          <a:bodyPr/>
          <a:lstStyle/>
          <a:p>
            <a:pPr rtl="0"/>
            <a:fld id="{B5CEABB6-07DC-46E8-9B57-56EC44A396E5}" type="slidenum">
              <a:rPr lang="it-IT" noProof="0" smtClean="0"/>
              <a:t>7</a:t>
            </a:fld>
            <a:endParaRPr lang="it-IT" noProof="0"/>
          </a:p>
        </p:txBody>
      </p:sp>
      <p:pic>
        <p:nvPicPr>
          <p:cNvPr id="13" name="Segnaposto contenuto 12" descr="Immagine che contiene testo, linea, Diagramma, diagramma&#10;&#10;Descrizione generata automaticamente">
            <a:extLst>
              <a:ext uri="{FF2B5EF4-FFF2-40B4-BE49-F238E27FC236}">
                <a16:creationId xmlns:a16="http://schemas.microsoft.com/office/drawing/2014/main" id="{58E4E3F2-B0ED-9901-2EAB-02C8F026A7A5}"/>
              </a:ext>
            </a:extLst>
          </p:cNvPr>
          <p:cNvPicPr>
            <a:picLocks noGrp="1" noChangeAspect="1"/>
          </p:cNvPicPr>
          <p:nvPr>
            <p:ph sz="quarter" idx="4"/>
          </p:nvPr>
        </p:nvPicPr>
        <p:blipFill>
          <a:blip r:embed="rId2"/>
          <a:stretch>
            <a:fillRect/>
          </a:stretch>
        </p:blipFill>
        <p:spPr>
          <a:xfrm>
            <a:off x="4038600" y="2401577"/>
            <a:ext cx="6357689" cy="3814614"/>
          </a:xfrm>
        </p:spPr>
      </p:pic>
    </p:spTree>
    <p:extLst>
      <p:ext uri="{BB962C8B-B14F-4D97-AF65-F5344CB8AC3E}">
        <p14:creationId xmlns:p14="http://schemas.microsoft.com/office/powerpoint/2010/main" val="115877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BB83-60C0-FE19-CD9B-9DA3F45772D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F53F63-DE82-818B-5B4B-E08A7AEE1BB2}"/>
              </a:ext>
            </a:extLst>
          </p:cNvPr>
          <p:cNvSpPr>
            <a:spLocks noGrp="1"/>
          </p:cNvSpPr>
          <p:nvPr>
            <p:ph type="title"/>
          </p:nvPr>
        </p:nvSpPr>
        <p:spPr/>
        <p:txBody>
          <a:bodyPr/>
          <a:lstStyle/>
          <a:p>
            <a:r>
              <a:rPr lang="it-IT" dirty="0"/>
              <a:t>Time </a:t>
            </a:r>
            <a:r>
              <a:rPr lang="it-IT" dirty="0" err="1"/>
              <a:t>execution</a:t>
            </a:r>
            <a:r>
              <a:rPr lang="it-IT" dirty="0"/>
              <a:t> </a:t>
            </a:r>
            <a:r>
              <a:rPr lang="it-IT" dirty="0" err="1"/>
              <a:t>Results</a:t>
            </a:r>
            <a:r>
              <a:rPr lang="it-IT" dirty="0"/>
              <a:t>: 1000 and 2000 </a:t>
            </a:r>
            <a:r>
              <a:rPr lang="it-IT" dirty="0" err="1"/>
              <a:t>matrix</a:t>
            </a:r>
            <a:r>
              <a:rPr lang="it-IT" dirty="0"/>
              <a:t> </a:t>
            </a:r>
            <a:r>
              <a:rPr lang="it-IT" dirty="0" err="1"/>
              <a:t>order</a:t>
            </a:r>
            <a:r>
              <a:rPr lang="it-IT" dirty="0"/>
              <a:t>, single </a:t>
            </a:r>
            <a:r>
              <a:rPr lang="it-IT" dirty="0" err="1"/>
              <a:t>node</a:t>
            </a:r>
            <a:endParaRPr lang="it-IT" dirty="0"/>
          </a:p>
        </p:txBody>
      </p:sp>
      <p:sp>
        <p:nvSpPr>
          <p:cNvPr id="3" name="Segnaposto testo 2">
            <a:extLst>
              <a:ext uri="{FF2B5EF4-FFF2-40B4-BE49-F238E27FC236}">
                <a16:creationId xmlns:a16="http://schemas.microsoft.com/office/drawing/2014/main" id="{04EE8282-A21E-1795-EBB9-50D301A14249}"/>
              </a:ext>
            </a:extLst>
          </p:cNvPr>
          <p:cNvSpPr>
            <a:spLocks noGrp="1"/>
          </p:cNvSpPr>
          <p:nvPr>
            <p:ph type="body" idx="1"/>
          </p:nvPr>
        </p:nvSpPr>
        <p:spPr>
          <a:xfrm>
            <a:off x="1795522" y="2151383"/>
            <a:ext cx="3924300" cy="823912"/>
          </a:xfrm>
        </p:spPr>
        <p:txBody>
          <a:bodyPr/>
          <a:lstStyle/>
          <a:p>
            <a:r>
              <a:rPr lang="it-IT" dirty="0"/>
              <a:t>Time </a:t>
            </a:r>
            <a:r>
              <a:rPr lang="it-IT" dirty="0" err="1"/>
              <a:t>execution</a:t>
            </a:r>
            <a:r>
              <a:rPr lang="it-IT" dirty="0"/>
              <a:t> box-plot with </a:t>
            </a:r>
            <a:r>
              <a:rPr lang="it-IT" dirty="0" err="1"/>
              <a:t>processes</a:t>
            </a:r>
            <a:r>
              <a:rPr lang="it-IT" dirty="0"/>
              <a:t> from 1 to 72 for 1000 </a:t>
            </a:r>
            <a:r>
              <a:rPr lang="it-IT" dirty="0" err="1"/>
              <a:t>matrix</a:t>
            </a:r>
            <a:r>
              <a:rPr lang="it-IT" dirty="0"/>
              <a:t> </a:t>
            </a:r>
            <a:r>
              <a:rPr lang="it-IT" dirty="0" err="1"/>
              <a:t>order</a:t>
            </a:r>
            <a:endParaRPr lang="it-IT" dirty="0"/>
          </a:p>
        </p:txBody>
      </p:sp>
      <p:sp>
        <p:nvSpPr>
          <p:cNvPr id="5" name="Segnaposto testo 4">
            <a:extLst>
              <a:ext uri="{FF2B5EF4-FFF2-40B4-BE49-F238E27FC236}">
                <a16:creationId xmlns:a16="http://schemas.microsoft.com/office/drawing/2014/main" id="{CC3C56C5-6E88-C063-9223-24C0BE6F64F0}"/>
              </a:ext>
            </a:extLst>
          </p:cNvPr>
          <p:cNvSpPr>
            <a:spLocks noGrp="1"/>
          </p:cNvSpPr>
          <p:nvPr>
            <p:ph type="body" sz="quarter" idx="3"/>
          </p:nvPr>
        </p:nvSpPr>
        <p:spPr>
          <a:xfrm>
            <a:off x="6920435" y="2151383"/>
            <a:ext cx="3943627" cy="823912"/>
          </a:xfrm>
        </p:spPr>
        <p:txBody>
          <a:bodyPr/>
          <a:lstStyle/>
          <a:p>
            <a:r>
              <a:rPr lang="it-IT" dirty="0"/>
              <a:t>Time </a:t>
            </a:r>
            <a:r>
              <a:rPr lang="it-IT" dirty="0" err="1"/>
              <a:t>execution</a:t>
            </a:r>
            <a:r>
              <a:rPr lang="it-IT" dirty="0"/>
              <a:t> box plot with </a:t>
            </a:r>
            <a:r>
              <a:rPr lang="it-IT" dirty="0" err="1"/>
              <a:t>processes</a:t>
            </a:r>
            <a:r>
              <a:rPr lang="it-IT" dirty="0"/>
              <a:t> from 1 to 72 for 2000 </a:t>
            </a:r>
            <a:r>
              <a:rPr lang="it-IT" dirty="0" err="1"/>
              <a:t>matrix</a:t>
            </a:r>
            <a:r>
              <a:rPr lang="it-IT" dirty="0"/>
              <a:t> </a:t>
            </a:r>
            <a:r>
              <a:rPr lang="it-IT" dirty="0" err="1"/>
              <a:t>order</a:t>
            </a:r>
            <a:endParaRPr lang="it-IT" dirty="0"/>
          </a:p>
        </p:txBody>
      </p:sp>
      <p:sp>
        <p:nvSpPr>
          <p:cNvPr id="7" name="Segnaposto data 6">
            <a:extLst>
              <a:ext uri="{FF2B5EF4-FFF2-40B4-BE49-F238E27FC236}">
                <a16:creationId xmlns:a16="http://schemas.microsoft.com/office/drawing/2014/main" id="{0F9CB192-E811-7030-1FD0-BB179D6DF1C6}"/>
              </a:ext>
            </a:extLst>
          </p:cNvPr>
          <p:cNvSpPr>
            <a:spLocks noGrp="1"/>
          </p:cNvSpPr>
          <p:nvPr>
            <p:ph type="dt" sz="half" idx="10"/>
          </p:nvPr>
        </p:nvSpPr>
        <p:spPr/>
        <p:txBody>
          <a:bodyPr/>
          <a:lstStyle/>
          <a:p>
            <a:pPr rtl="0"/>
            <a:r>
              <a:rPr lang="it-IT" noProof="0"/>
              <a:t>20XX</a:t>
            </a:r>
          </a:p>
        </p:txBody>
      </p:sp>
      <p:sp>
        <p:nvSpPr>
          <p:cNvPr id="8" name="Segnaposto piè di pagina 7">
            <a:extLst>
              <a:ext uri="{FF2B5EF4-FFF2-40B4-BE49-F238E27FC236}">
                <a16:creationId xmlns:a16="http://schemas.microsoft.com/office/drawing/2014/main" id="{AF4F5AF8-5C3E-82C7-2B2E-023324A8EBBE}"/>
              </a:ext>
            </a:extLst>
          </p:cNvPr>
          <p:cNvSpPr>
            <a:spLocks noGrp="1"/>
          </p:cNvSpPr>
          <p:nvPr>
            <p:ph type="ftr" sz="quarter" idx="11"/>
          </p:nvPr>
        </p:nvSpPr>
        <p:spPr/>
        <p:txBody>
          <a:bodyPr/>
          <a:lstStyle/>
          <a:p>
            <a:r>
              <a:rPr lang="it-IT" noProof="0" dirty="0"/>
              <a:t>HPC Report</a:t>
            </a:r>
          </a:p>
        </p:txBody>
      </p:sp>
      <p:sp>
        <p:nvSpPr>
          <p:cNvPr id="9" name="Segnaposto numero diapositiva 8">
            <a:extLst>
              <a:ext uri="{FF2B5EF4-FFF2-40B4-BE49-F238E27FC236}">
                <a16:creationId xmlns:a16="http://schemas.microsoft.com/office/drawing/2014/main" id="{FBF8067B-4625-7E79-57C1-87416CEA5DBD}"/>
              </a:ext>
            </a:extLst>
          </p:cNvPr>
          <p:cNvSpPr>
            <a:spLocks noGrp="1"/>
          </p:cNvSpPr>
          <p:nvPr>
            <p:ph type="sldNum" sz="quarter" idx="12"/>
          </p:nvPr>
        </p:nvSpPr>
        <p:spPr/>
        <p:txBody>
          <a:bodyPr/>
          <a:lstStyle/>
          <a:p>
            <a:pPr rtl="0"/>
            <a:fld id="{B5CEABB6-07DC-46E8-9B57-56EC44A396E5}" type="slidenum">
              <a:rPr lang="it-IT" noProof="0" smtClean="0"/>
              <a:t>8</a:t>
            </a:fld>
            <a:endParaRPr lang="it-IT" noProof="0"/>
          </a:p>
        </p:txBody>
      </p:sp>
      <p:pic>
        <p:nvPicPr>
          <p:cNvPr id="6" name="Immagine 5" descr="Immagine che contiene testo, linea, Diagramma, diagramma&#10;&#10;Descrizione generata automaticamente">
            <a:extLst>
              <a:ext uri="{FF2B5EF4-FFF2-40B4-BE49-F238E27FC236}">
                <a16:creationId xmlns:a16="http://schemas.microsoft.com/office/drawing/2014/main" id="{FF7E773F-FE2F-3577-C3CB-018C1A92FBFB}"/>
              </a:ext>
            </a:extLst>
          </p:cNvPr>
          <p:cNvPicPr>
            <a:picLocks noChangeAspect="1"/>
          </p:cNvPicPr>
          <p:nvPr/>
        </p:nvPicPr>
        <p:blipFill>
          <a:blip r:embed="rId2"/>
          <a:stretch>
            <a:fillRect/>
          </a:stretch>
        </p:blipFill>
        <p:spPr>
          <a:xfrm>
            <a:off x="1296121" y="3188892"/>
            <a:ext cx="4923102" cy="2953861"/>
          </a:xfrm>
          <a:prstGeom prst="rect">
            <a:avLst/>
          </a:prstGeom>
        </p:spPr>
      </p:pic>
      <p:pic>
        <p:nvPicPr>
          <p:cNvPr id="13" name="Segnaposto contenuto 12" descr="Immagine che contiene testo, Diagramma, linea, diagramma&#10;&#10;Descrizione generata automaticamente">
            <a:extLst>
              <a:ext uri="{FF2B5EF4-FFF2-40B4-BE49-F238E27FC236}">
                <a16:creationId xmlns:a16="http://schemas.microsoft.com/office/drawing/2014/main" id="{65040F6A-8A8C-8758-7433-2C30D01091DA}"/>
              </a:ext>
            </a:extLst>
          </p:cNvPr>
          <p:cNvPicPr>
            <a:picLocks noGrp="1" noChangeAspect="1"/>
          </p:cNvPicPr>
          <p:nvPr>
            <p:ph sz="quarter" idx="4"/>
          </p:nvPr>
        </p:nvPicPr>
        <p:blipFill>
          <a:blip r:embed="rId3"/>
          <a:stretch>
            <a:fillRect/>
          </a:stretch>
        </p:blipFill>
        <p:spPr>
          <a:xfrm>
            <a:off x="6430698" y="3188892"/>
            <a:ext cx="4923102" cy="2953861"/>
          </a:xfrm>
        </p:spPr>
      </p:pic>
    </p:spTree>
    <p:extLst>
      <p:ext uri="{BB962C8B-B14F-4D97-AF65-F5344CB8AC3E}">
        <p14:creationId xmlns:p14="http://schemas.microsoft.com/office/powerpoint/2010/main" val="35086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637F-A5B3-4ED0-5A8B-A20D70A25AA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6E048D-B810-9603-E454-981C508C1A8B}"/>
              </a:ext>
            </a:extLst>
          </p:cNvPr>
          <p:cNvSpPr>
            <a:spLocks noGrp="1"/>
          </p:cNvSpPr>
          <p:nvPr>
            <p:ph type="title"/>
          </p:nvPr>
        </p:nvSpPr>
        <p:spPr>
          <a:xfrm>
            <a:off x="2933700" y="892177"/>
            <a:ext cx="8421688" cy="1369242"/>
          </a:xfrm>
        </p:spPr>
        <p:txBody>
          <a:bodyPr/>
          <a:lstStyle/>
          <a:p>
            <a:r>
              <a:rPr lang="it-IT" dirty="0"/>
              <a:t>Time </a:t>
            </a:r>
            <a:r>
              <a:rPr lang="it-IT" dirty="0" err="1"/>
              <a:t>execution</a:t>
            </a:r>
            <a:r>
              <a:rPr lang="it-IT" dirty="0"/>
              <a:t> </a:t>
            </a:r>
            <a:r>
              <a:rPr lang="it-IT" dirty="0" err="1"/>
              <a:t>Results</a:t>
            </a:r>
            <a:r>
              <a:rPr lang="it-IT" dirty="0"/>
              <a:t>: </a:t>
            </a:r>
            <a:r>
              <a:rPr lang="it-IT" dirty="0" err="1"/>
              <a:t>Comparing</a:t>
            </a:r>
            <a:r>
              <a:rPr lang="it-IT" dirty="0"/>
              <a:t> 500, 1000 and 2000 </a:t>
            </a:r>
            <a:r>
              <a:rPr lang="it-IT" dirty="0" err="1"/>
              <a:t>execution</a:t>
            </a:r>
            <a:r>
              <a:rPr lang="it-IT" dirty="0"/>
              <a:t> time</a:t>
            </a:r>
          </a:p>
        </p:txBody>
      </p:sp>
      <p:sp>
        <p:nvSpPr>
          <p:cNvPr id="7" name="Segnaposto data 6">
            <a:extLst>
              <a:ext uri="{FF2B5EF4-FFF2-40B4-BE49-F238E27FC236}">
                <a16:creationId xmlns:a16="http://schemas.microsoft.com/office/drawing/2014/main" id="{3B85B71A-0BF4-7619-D620-D29C09692AA9}"/>
              </a:ext>
            </a:extLst>
          </p:cNvPr>
          <p:cNvSpPr>
            <a:spLocks noGrp="1"/>
          </p:cNvSpPr>
          <p:nvPr>
            <p:ph type="dt" sz="half" idx="10"/>
          </p:nvPr>
        </p:nvSpPr>
        <p:spPr/>
        <p:txBody>
          <a:bodyPr/>
          <a:lstStyle/>
          <a:p>
            <a:pPr rtl="0"/>
            <a:r>
              <a:rPr lang="it-IT" noProof="0"/>
              <a:t>20XX</a:t>
            </a:r>
          </a:p>
        </p:txBody>
      </p:sp>
      <p:sp>
        <p:nvSpPr>
          <p:cNvPr id="8" name="Segnaposto piè di pagina 7">
            <a:extLst>
              <a:ext uri="{FF2B5EF4-FFF2-40B4-BE49-F238E27FC236}">
                <a16:creationId xmlns:a16="http://schemas.microsoft.com/office/drawing/2014/main" id="{3CA043BE-CCBA-AB2B-CE4D-018B2FFC6B67}"/>
              </a:ext>
            </a:extLst>
          </p:cNvPr>
          <p:cNvSpPr>
            <a:spLocks noGrp="1"/>
          </p:cNvSpPr>
          <p:nvPr>
            <p:ph type="ftr" sz="quarter" idx="11"/>
          </p:nvPr>
        </p:nvSpPr>
        <p:spPr/>
        <p:txBody>
          <a:bodyPr/>
          <a:lstStyle/>
          <a:p>
            <a:r>
              <a:rPr lang="it-IT" noProof="0" dirty="0"/>
              <a:t>HPC Report</a:t>
            </a:r>
          </a:p>
        </p:txBody>
      </p:sp>
      <p:sp>
        <p:nvSpPr>
          <p:cNvPr id="9" name="Segnaposto numero diapositiva 8">
            <a:extLst>
              <a:ext uri="{FF2B5EF4-FFF2-40B4-BE49-F238E27FC236}">
                <a16:creationId xmlns:a16="http://schemas.microsoft.com/office/drawing/2014/main" id="{E2E0341A-A292-AC54-1144-7C833F3410E7}"/>
              </a:ext>
            </a:extLst>
          </p:cNvPr>
          <p:cNvSpPr>
            <a:spLocks noGrp="1"/>
          </p:cNvSpPr>
          <p:nvPr>
            <p:ph type="sldNum" sz="quarter" idx="12"/>
          </p:nvPr>
        </p:nvSpPr>
        <p:spPr/>
        <p:txBody>
          <a:bodyPr/>
          <a:lstStyle/>
          <a:p>
            <a:pPr rtl="0"/>
            <a:fld id="{B5CEABB6-07DC-46E8-9B57-56EC44A396E5}" type="slidenum">
              <a:rPr lang="it-IT" noProof="0" smtClean="0"/>
              <a:t>9</a:t>
            </a:fld>
            <a:endParaRPr lang="it-IT" noProof="0"/>
          </a:p>
        </p:txBody>
      </p:sp>
      <p:pic>
        <p:nvPicPr>
          <p:cNvPr id="4" name="Immagine 3">
            <a:extLst>
              <a:ext uri="{FF2B5EF4-FFF2-40B4-BE49-F238E27FC236}">
                <a16:creationId xmlns:a16="http://schemas.microsoft.com/office/drawing/2014/main" id="{7FDEED16-13C3-14AE-C7DB-DEBA219D3B9B}"/>
              </a:ext>
            </a:extLst>
          </p:cNvPr>
          <p:cNvPicPr>
            <a:picLocks noChangeAspect="1"/>
          </p:cNvPicPr>
          <p:nvPr/>
        </p:nvPicPr>
        <p:blipFill>
          <a:blip r:embed="rId2"/>
          <a:stretch>
            <a:fillRect/>
          </a:stretch>
        </p:blipFill>
        <p:spPr>
          <a:xfrm>
            <a:off x="4038600" y="2261419"/>
            <a:ext cx="6357689" cy="3973556"/>
          </a:xfrm>
          <a:prstGeom prst="rect">
            <a:avLst/>
          </a:prstGeom>
        </p:spPr>
      </p:pic>
    </p:spTree>
    <p:extLst>
      <p:ext uri="{BB962C8B-B14F-4D97-AF65-F5344CB8AC3E}">
        <p14:creationId xmlns:p14="http://schemas.microsoft.com/office/powerpoint/2010/main" val="1705762585"/>
      </p:ext>
    </p:extLst>
  </p:cSld>
  <p:clrMapOvr>
    <a:masterClrMapping/>
  </p:clrMapOvr>
</p:sld>
</file>

<file path=ppt/theme/theme1.xml><?xml version="1.0" encoding="utf-8"?>
<a:theme xmlns:a="http://schemas.openxmlformats.org/drawingml/2006/main" name="Monoli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7_TF56180624_Win32" id="{D3997735-0022-4ADB-B481-82DB79589012}" vid="{D160C44F-0E59-43D7-A4EF-160DF92B4A1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97B18F-50BC-4F30-8373-93489E845F8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Presentazione di vendita semplice e minimalista</Template>
  <TotalTime>5</TotalTime>
  <Words>1793</Words>
  <Application>Microsoft Office PowerPoint</Application>
  <PresentationFormat>Widescreen</PresentationFormat>
  <Paragraphs>262</Paragraphs>
  <Slides>23</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Cambria Math</vt:lpstr>
      <vt:lpstr>Helvetica</vt:lpstr>
      <vt:lpstr>Tenorite</vt:lpstr>
      <vt:lpstr>Monolinea</vt:lpstr>
      <vt:lpstr>HPC Report</vt:lpstr>
      <vt:lpstr>Presentazione standard di PowerPoint</vt:lpstr>
      <vt:lpstr>Exercise 1: Introduction to the problem</vt:lpstr>
      <vt:lpstr>Solution</vt:lpstr>
      <vt:lpstr>Experiment PERFORMED</vt:lpstr>
      <vt:lpstr>Time execution Results: 500 matrix order, single node</vt:lpstr>
      <vt:lpstr>Time execution Results: 500 matrix order comparing different nodes performances</vt:lpstr>
      <vt:lpstr>Time execution Results: 1000 and 2000 matrix order, single node</vt:lpstr>
      <vt:lpstr>Time execution Results: Comparing 500, 1000 and 2000 execution time</vt:lpstr>
      <vt:lpstr>Memory occupation results</vt:lpstr>
      <vt:lpstr>EXERCISE 2-  multi-dimensional data processing: INtroduction to the problem</vt:lpstr>
      <vt:lpstr>Solution-1</vt:lpstr>
      <vt:lpstr>Solution-2</vt:lpstr>
      <vt:lpstr>Results-1</vt:lpstr>
      <vt:lpstr>Results-2</vt:lpstr>
      <vt:lpstr>Results-3</vt:lpstr>
      <vt:lpstr>Results-4</vt:lpstr>
      <vt:lpstr>Exercise 3: introduction</vt:lpstr>
      <vt:lpstr>SIMULATION PERFORMED</vt:lpstr>
      <vt:lpstr>SIMULATION PERFORMED II</vt:lpstr>
      <vt:lpstr>PERFORMANCE RESULTS </vt:lpstr>
      <vt:lpstr>DIFFERENT BOUNDARY CONDITIONS </vt:lpstr>
      <vt:lpstr>Thank you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 Report</dc:title>
  <dc:creator>daniele spalazzi</dc:creator>
  <cp:lastModifiedBy>daniele spalazzi</cp:lastModifiedBy>
  <cp:revision>1</cp:revision>
  <dcterms:created xsi:type="dcterms:W3CDTF">2025-09-11T12:48:20Z</dcterms:created>
  <dcterms:modified xsi:type="dcterms:W3CDTF">2025-09-11T15:59:54Z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